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617" r:id="rId5"/>
    <p:sldId id="618" r:id="rId6"/>
    <p:sldId id="620" r:id="rId7"/>
    <p:sldId id="621" r:id="rId8"/>
    <p:sldId id="62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3CF73-9D94-31BE-E3DE-376462A161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3C0599-2796-87E9-BF30-5B1EE3F0B4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11A1-6693-E83F-452D-5D17AE9B1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9DA4A6-B663-B95C-E049-81036CB2B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7FFE3-30EA-0011-000E-4CC5D846E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616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966F5-2A6B-C191-1F85-1FF3FF52C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78850C-A92F-32B1-4F44-098D375C7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40D01-CDA1-EBCA-ABB5-6BD3B2B89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376EF-724A-EF67-D9F3-1F662FC6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ACBFA-CF50-DF9B-805A-86977EA66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964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05990-739F-CB71-D9BF-EB865AC50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72644F-7F51-EBCF-5808-EE6AD993E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717371-7752-E6E7-B2F9-098340758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DA701-6C60-83F0-E1EC-51312617F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424BF-1F55-6049-1CF7-5C9565582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924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71596-3D20-5568-A801-D342B04DA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92CD3-AF00-E61F-A06A-95ADF82761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71A8B0-7F33-5CB9-42CF-C3597C793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3F3465-E989-D221-FD38-058B1E2CB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9F59D6-1025-19C3-453B-8201BDCDE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AA882D-EC5C-B2DF-9D91-D71E7DFBE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27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BD5C-F336-3D63-5343-5D667E212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4EAA1-635F-8212-39A4-496F45B12C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10C495-81AE-6BFE-D288-A8A45836B3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B89500-B86D-E739-B48D-5E4C26198A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DAB837-B2A2-E106-68D7-E910476833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52C927-9CC0-A550-B8FC-E4FC1555F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C45149-E3B2-2182-6E0B-C05E50182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EAC823-ADA6-A39F-27BB-6B0C4CEDF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788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E0963-4D32-A4A4-8662-5A0327381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A941B8-05C4-40AE-64DD-761AE27E7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4451F1-C31F-C42C-0E12-A2D02C082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64CFC1-3E04-8323-FC25-B4A20616B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358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010841-23A9-ECBA-A919-2ACF9D535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995E5-900F-4AF0-992B-ED5B8A307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8EFE43-B952-66EB-0FDC-69C1999A1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945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7C936-752A-5E76-CEC0-762253332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70DD4-8001-46CA-BAE3-428A421F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107086-F215-6CA3-3C4B-BCCE8A120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5847A2-8301-581F-9347-D5852DBF8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E54475-7BFA-B1C7-4C92-2BCCD55C4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C79624-A999-9E7A-7EAE-369E860EF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594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89399-C793-8864-6C2B-37D0096E0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505705-5E16-73B1-4BE8-1DF5437736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1500FB-6282-4520-B98B-2CB0846B8D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C7A7E6-0211-1B07-FC37-FF98F868D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F62BCD-8DC5-0CD9-DABC-42AC6EFA7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CC67C3-4EF8-4516-8CF2-0E4C1B312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55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50C25-010D-2A89-BF98-34972201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B5F524-605A-CB27-3F46-5B82BDAE6D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6F1A3F-B01A-C1CD-D02D-17B704DCA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8D9EA-8DD3-19A8-CF02-492A85272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05ED9-3BC5-E364-A129-EFA38CCDC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382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9EA26A-B26A-D34D-03FE-C9D109844B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D281D5-B6A1-44A6-F576-24B0FBB7A3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DD514-AE80-E981-1F9B-AF098B324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46D9C-D1EB-D005-8784-FF2990384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D92FB-CEA1-9A74-D71C-0E2142399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69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2B58FC-BC2A-773D-0495-445AFC72E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273F2C-D825-737A-E460-072E846AE7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B597B-5317-369D-7E73-0F2C3CB3C9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314CC4-3369-4954-8DBA-B86587E2D9FA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E300C6-778B-939D-240D-235E562DEC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8BA39-D5D5-E0DD-2E02-DF4D5FCD11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5E0728-87B7-4BEE-B905-5DE018FA5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539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71E7E-049C-F0CB-E8A4-DE8FC0A1E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Recycle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F8F7B9A-BAAB-D60E-2C81-D849B1E026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414" y="1407758"/>
            <a:ext cx="5470895" cy="503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305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EECDB-F2CD-E7F7-5D3E-B94BD1FF4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recycle correctly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CB5BED-17C7-3A29-AF6D-A6C15D08F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9520" y="365125"/>
            <a:ext cx="4371273" cy="6182355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B7E95C0-4886-F31D-3F69-804DB4A37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95186" y="1270319"/>
            <a:ext cx="3707296" cy="528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455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5B595-C9F1-6DE7-3B96-D91C39F96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F0C57-6064-70ED-C75C-B8F72669E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86D425-3926-B3AE-3C4F-157F0A9DFF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974" y="0"/>
            <a:ext cx="4848992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965982-AB05-0D0B-3A02-13DE74874F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723" y="-29817"/>
            <a:ext cx="4848301" cy="6858000"/>
          </a:xfrm>
          <a:prstGeom prst="rect">
            <a:avLst/>
          </a:prstGeom>
        </p:spPr>
      </p:pic>
      <p:pic>
        <p:nvPicPr>
          <p:cNvPr id="11" name="Picture 10" descr="A sign with different types of objects&#10;&#10;AI-generated content may be incorrect.">
            <a:extLst>
              <a:ext uri="{FF2B5EF4-FFF2-40B4-BE49-F238E27FC236}">
                <a16:creationId xmlns:a16="http://schemas.microsoft.com/office/drawing/2014/main" id="{7828FAC8-D966-06B0-0C5B-B584B1B6CA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209" y="121978"/>
            <a:ext cx="4848992" cy="6614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98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31860BC-AAB7-0D61-A1F7-02D23395F8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7345" y="162476"/>
            <a:ext cx="4578846" cy="6479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B1A3EE-D413-2A49-4F73-16E5398851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0869" y="162476"/>
            <a:ext cx="4944122" cy="6574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685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1DE62-7A64-5B66-1CB6-A450E38EA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7C38059-B5E5-28B9-A60D-ECEB7938F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155" y="-92765"/>
            <a:ext cx="4925568" cy="6858000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D2B7372B-6C63-53E2-BECC-4970032A00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489388" y="47383"/>
            <a:ext cx="4710545" cy="6640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41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E0602C78D99A4A9F9F3AD488D93179" ma:contentTypeVersion="19" ma:contentTypeDescription="Create a new document." ma:contentTypeScope="" ma:versionID="f2bfbae07eb35217a90bc1969c387d9a">
  <xsd:schema xmlns:xsd="http://www.w3.org/2001/XMLSchema" xmlns:xs="http://www.w3.org/2001/XMLSchema" xmlns:p="http://schemas.microsoft.com/office/2006/metadata/properties" xmlns:ns2="741d5b30-f482-4e68-9f71-1389e7262f0c" xmlns:ns3="4ab4735f-66f9-494a-869a-7804f4abea11" targetNamespace="http://schemas.microsoft.com/office/2006/metadata/properties" ma:root="true" ma:fieldsID="3b1f728dec2381be72e65374b96de1d4" ns2:_="" ns3:_="">
    <xsd:import namespace="741d5b30-f482-4e68-9f71-1389e7262f0c"/>
    <xsd:import namespace="4ab4735f-66f9-494a-869a-7804f4abea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1d5b30-f482-4e68-9f71-1389e7262f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bdf75ea-a7e8-4372-8084-45c797ad55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b4735f-66f9-494a-869a-7804f4abea1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c2c9ed-2d9f-4498-b6a8-e69e3ab14b09}" ma:internalName="TaxCatchAll" ma:showField="CatchAllData" ma:web="4ab4735f-66f9-494a-869a-7804f4abea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ab4735f-66f9-494a-869a-7804f4abea11" xsi:nil="true"/>
    <lcf76f155ced4ddcb4097134ff3c332f xmlns="741d5b30-f482-4e68-9f71-1389e7262f0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C957C8E-7E0A-4556-AD4A-89D51B2C71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1d5b30-f482-4e68-9f71-1389e7262f0c"/>
    <ds:schemaRef ds:uri="4ab4735f-66f9-494a-869a-7804f4abea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B46BA7-B8D1-4B89-BE28-76458C886F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B35189-CC34-4BE3-9068-3BEA81740E61}">
  <ds:schemaRefs>
    <ds:schemaRef ds:uri="http://schemas.microsoft.com/office/2006/documentManagement/types"/>
    <ds:schemaRef ds:uri="http://schemas.microsoft.com/office/2006/metadata/properties"/>
    <ds:schemaRef ds:uri="741d5b30-f482-4e68-9f71-1389e7262f0c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ab4735f-66f9-494a-869a-7804f4abea11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What to Recycle</vt:lpstr>
      <vt:lpstr>How to recycle correctly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Rebecca Glover</dc:creator>
  <cp:lastModifiedBy>Rebecca Glover</cp:lastModifiedBy>
  <cp:revision>1</cp:revision>
  <dcterms:created xsi:type="dcterms:W3CDTF">2026-02-04T12:16:33Z</dcterms:created>
  <dcterms:modified xsi:type="dcterms:W3CDTF">2026-02-04T12:17:25Z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0x010100BFE0602C78D99A4A9F9F3AD488D93179</vt:lpwstr>
  </property>
  <property fmtid="{D5CDD505-2E9C-101B-9397-08002B2CF9AE}" pid="3" name="MediaServiceImageTags">
    <vt:lpwstr/>
  </property>
</Properties>
</file>