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57"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660"/>
  </p:normalViewPr>
  <p:slideViewPr>
    <p:cSldViewPr snapToGrid="0">
      <p:cViewPr varScale="1">
        <p:scale>
          <a:sx n="70" d="100"/>
          <a:sy n="70" d="100"/>
        </p:scale>
        <p:origin x="101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05395E-EAFA-4E6C-9294-BDF701812CE0}"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89A1F06A-6A7B-4496-AEA8-B7582BE73131}">
      <dgm:prSet/>
      <dgm:spPr/>
      <dgm:t>
        <a:bodyPr/>
        <a:lstStyle/>
        <a:p>
          <a:r>
            <a:rPr lang="en-GB" dirty="0"/>
            <a:t>Qualifications needed for a bus driver:</a:t>
          </a:r>
          <a:endParaRPr lang="en-US" dirty="0"/>
        </a:p>
      </dgm:t>
    </dgm:pt>
    <dgm:pt modelId="{5BB289AD-7B22-40E4-8112-AE84161320BA}" type="parTrans" cxnId="{95DC3638-E219-4D88-9A4F-579487EB5D9F}">
      <dgm:prSet/>
      <dgm:spPr/>
      <dgm:t>
        <a:bodyPr/>
        <a:lstStyle/>
        <a:p>
          <a:endParaRPr lang="en-US"/>
        </a:p>
      </dgm:t>
    </dgm:pt>
    <dgm:pt modelId="{45559BB9-C96B-4A57-AB3A-9248DE6D5427}" type="sibTrans" cxnId="{95DC3638-E219-4D88-9A4F-579487EB5D9F}">
      <dgm:prSet/>
      <dgm:spPr/>
      <dgm:t>
        <a:bodyPr/>
        <a:lstStyle/>
        <a:p>
          <a:endParaRPr lang="en-US"/>
        </a:p>
      </dgm:t>
    </dgm:pt>
    <dgm:pt modelId="{ED87CF70-B07D-4C9F-A757-2610AEB10C20}">
      <dgm:prSet/>
      <dgm:spPr/>
      <dgm:t>
        <a:bodyPr/>
        <a:lstStyle/>
        <a:p>
          <a:r>
            <a:rPr lang="en-GB"/>
            <a:t>Be at least 18 years old (21 for interstate driving)123.</a:t>
          </a:r>
          <a:endParaRPr lang="en-US"/>
        </a:p>
      </dgm:t>
    </dgm:pt>
    <dgm:pt modelId="{7946CE74-EC3C-4062-A721-B5B230424B5F}" type="parTrans" cxnId="{B743937A-F3FF-43E9-9917-CB4BE1F8CDD7}">
      <dgm:prSet/>
      <dgm:spPr/>
      <dgm:t>
        <a:bodyPr/>
        <a:lstStyle/>
        <a:p>
          <a:endParaRPr lang="en-US"/>
        </a:p>
      </dgm:t>
    </dgm:pt>
    <dgm:pt modelId="{587BA44C-BAFE-431F-9E62-032253934216}" type="sibTrans" cxnId="{B743937A-F3FF-43E9-9917-CB4BE1F8CDD7}">
      <dgm:prSet/>
      <dgm:spPr/>
      <dgm:t>
        <a:bodyPr/>
        <a:lstStyle/>
        <a:p>
          <a:endParaRPr lang="en-US"/>
        </a:p>
      </dgm:t>
    </dgm:pt>
    <dgm:pt modelId="{7B942E29-1ECB-490D-8963-ADF7B59C0078}">
      <dgm:prSet/>
      <dgm:spPr/>
      <dgm:t>
        <a:bodyPr/>
        <a:lstStyle/>
        <a:p>
          <a:r>
            <a:rPr lang="en-GB" dirty="0"/>
            <a:t>Obtain a Class B Commercial Driver's License (CDL) by passing a written exam and a driving test1.</a:t>
          </a:r>
          <a:endParaRPr lang="en-US" dirty="0"/>
        </a:p>
      </dgm:t>
    </dgm:pt>
    <dgm:pt modelId="{B6357171-E138-40B3-B700-F301DC424B50}" type="parTrans" cxnId="{F0A7C0CC-9734-41B6-8350-66FBF6D3330D}">
      <dgm:prSet/>
      <dgm:spPr/>
      <dgm:t>
        <a:bodyPr/>
        <a:lstStyle/>
        <a:p>
          <a:endParaRPr lang="en-US"/>
        </a:p>
      </dgm:t>
    </dgm:pt>
    <dgm:pt modelId="{19FE002B-08D8-46FF-B96B-B7C860F02ED3}" type="sibTrans" cxnId="{F0A7C0CC-9734-41B6-8350-66FBF6D3330D}">
      <dgm:prSet/>
      <dgm:spPr/>
      <dgm:t>
        <a:bodyPr/>
        <a:lstStyle/>
        <a:p>
          <a:endParaRPr lang="en-US"/>
        </a:p>
      </dgm:t>
    </dgm:pt>
    <dgm:pt modelId="{8CCB85C3-71D5-4395-A410-3F8AF9BAB9CB}">
      <dgm:prSet/>
      <dgm:spPr/>
      <dgm:t>
        <a:bodyPr/>
        <a:lstStyle/>
        <a:p>
          <a:r>
            <a:rPr lang="en-GB" dirty="0"/>
            <a:t>Pass a medical test4.</a:t>
          </a:r>
          <a:endParaRPr lang="en-US" dirty="0"/>
        </a:p>
      </dgm:t>
    </dgm:pt>
    <dgm:pt modelId="{18243819-DF4A-45A5-B174-F7118A154D60}" type="parTrans" cxnId="{41973108-2A56-4933-8605-5B156252CAA6}">
      <dgm:prSet/>
      <dgm:spPr/>
      <dgm:t>
        <a:bodyPr/>
        <a:lstStyle/>
        <a:p>
          <a:endParaRPr lang="en-US"/>
        </a:p>
      </dgm:t>
    </dgm:pt>
    <dgm:pt modelId="{E5909FCB-DED8-4108-A253-C1C5F1B604E8}" type="sibTrans" cxnId="{41973108-2A56-4933-8605-5B156252CAA6}">
      <dgm:prSet/>
      <dgm:spPr/>
      <dgm:t>
        <a:bodyPr/>
        <a:lstStyle/>
        <a:p>
          <a:endParaRPr lang="en-US"/>
        </a:p>
      </dgm:t>
    </dgm:pt>
    <dgm:pt modelId="{1873C085-E048-4FDA-B8CB-3D207F051FB6}">
      <dgm:prSet/>
      <dgm:spPr/>
      <dgm:t>
        <a:bodyPr/>
        <a:lstStyle/>
        <a:p>
          <a:r>
            <a:rPr lang="en-GB" dirty="0"/>
            <a:t>Apply for a provisional Category D license4.</a:t>
          </a:r>
          <a:endParaRPr lang="en-US" dirty="0"/>
        </a:p>
      </dgm:t>
    </dgm:pt>
    <dgm:pt modelId="{1B9F4B69-92EA-4BC5-82E8-CE9B3327379D}" type="parTrans" cxnId="{AD7A977A-A66B-4415-BC90-A71945DCD196}">
      <dgm:prSet/>
      <dgm:spPr/>
      <dgm:t>
        <a:bodyPr/>
        <a:lstStyle/>
        <a:p>
          <a:endParaRPr lang="en-US"/>
        </a:p>
      </dgm:t>
    </dgm:pt>
    <dgm:pt modelId="{5DE869B1-FE24-456D-A255-88BABF472C27}" type="sibTrans" cxnId="{AD7A977A-A66B-4415-BC90-A71945DCD196}">
      <dgm:prSet/>
      <dgm:spPr/>
      <dgm:t>
        <a:bodyPr/>
        <a:lstStyle/>
        <a:p>
          <a:endParaRPr lang="en-US"/>
        </a:p>
      </dgm:t>
    </dgm:pt>
    <dgm:pt modelId="{577001A1-5145-45C8-B10E-A453C94D8A8F}">
      <dgm:prSet/>
      <dgm:spPr/>
      <dgm:t>
        <a:bodyPr/>
        <a:lstStyle/>
        <a:p>
          <a:r>
            <a:rPr lang="en-GB" dirty="0"/>
            <a:t>Complete theory and practical tests to obtain a Certificate of Professional Competence.</a:t>
          </a:r>
          <a:endParaRPr lang="en-US" dirty="0"/>
        </a:p>
      </dgm:t>
    </dgm:pt>
    <dgm:pt modelId="{B14184E9-6F33-4322-AF64-CBE6D68F7761}" type="parTrans" cxnId="{FE662880-B545-4180-9D0C-4CD1BA3E17C1}">
      <dgm:prSet/>
      <dgm:spPr/>
      <dgm:t>
        <a:bodyPr/>
        <a:lstStyle/>
        <a:p>
          <a:endParaRPr lang="en-US"/>
        </a:p>
      </dgm:t>
    </dgm:pt>
    <dgm:pt modelId="{4841C368-0D2E-42C7-B1A5-913584D02210}" type="sibTrans" cxnId="{FE662880-B545-4180-9D0C-4CD1BA3E17C1}">
      <dgm:prSet/>
      <dgm:spPr/>
      <dgm:t>
        <a:bodyPr/>
        <a:lstStyle/>
        <a:p>
          <a:endParaRPr lang="en-US"/>
        </a:p>
      </dgm:t>
    </dgm:pt>
    <dgm:pt modelId="{212D52D4-80D3-4189-AB0D-5547BAB42F46}">
      <dgm:prSet/>
      <dgm:spPr/>
      <dgm:t>
        <a:bodyPr/>
        <a:lstStyle/>
        <a:p>
          <a:r>
            <a:rPr lang="en-GB" dirty="0"/>
            <a:t>Obtain a passenger endorsement (required for all bus drivers) and a student endorsement (required for school bus drivers)5.</a:t>
          </a:r>
          <a:endParaRPr lang="en-US" dirty="0"/>
        </a:p>
      </dgm:t>
    </dgm:pt>
    <dgm:pt modelId="{0AF836E5-7373-4253-912C-D37C050F5D53}" type="parTrans" cxnId="{0A6D11A8-5602-41CE-B0BA-150F31B9A824}">
      <dgm:prSet/>
      <dgm:spPr/>
      <dgm:t>
        <a:bodyPr/>
        <a:lstStyle/>
        <a:p>
          <a:endParaRPr lang="en-US"/>
        </a:p>
      </dgm:t>
    </dgm:pt>
    <dgm:pt modelId="{C83F4BE2-0260-46A9-B486-AE35D7C962B4}" type="sibTrans" cxnId="{0A6D11A8-5602-41CE-B0BA-150F31B9A824}">
      <dgm:prSet/>
      <dgm:spPr/>
      <dgm:t>
        <a:bodyPr/>
        <a:lstStyle/>
        <a:p>
          <a:endParaRPr lang="en-US"/>
        </a:p>
      </dgm:t>
    </dgm:pt>
    <dgm:pt modelId="{A9466BA4-AD44-4534-AB0E-1CFA7698CF3B}" type="pres">
      <dgm:prSet presAssocID="{D705395E-EAFA-4E6C-9294-BDF701812CE0}" presName="Name0" presStyleCnt="0">
        <dgm:presLayoutVars>
          <dgm:dir/>
          <dgm:resizeHandles val="exact"/>
        </dgm:presLayoutVars>
      </dgm:prSet>
      <dgm:spPr/>
    </dgm:pt>
    <dgm:pt modelId="{D9464F81-33DB-4C24-B0F3-140786DA5673}" type="pres">
      <dgm:prSet presAssocID="{89A1F06A-6A7B-4496-AEA8-B7582BE73131}" presName="node" presStyleLbl="node1" presStyleIdx="0" presStyleCnt="7" custScaleY="165175">
        <dgm:presLayoutVars>
          <dgm:bulletEnabled val="1"/>
        </dgm:presLayoutVars>
      </dgm:prSet>
      <dgm:spPr/>
    </dgm:pt>
    <dgm:pt modelId="{8A0D5643-4606-431A-984D-ADFB649358FC}" type="pres">
      <dgm:prSet presAssocID="{45559BB9-C96B-4A57-AB3A-9248DE6D5427}" presName="sibTrans" presStyleLbl="sibTrans1D1" presStyleIdx="0" presStyleCnt="6"/>
      <dgm:spPr/>
    </dgm:pt>
    <dgm:pt modelId="{6FF1CE89-526F-4B16-9E4F-7AFEDBE11F49}" type="pres">
      <dgm:prSet presAssocID="{45559BB9-C96B-4A57-AB3A-9248DE6D5427}" presName="connectorText" presStyleLbl="sibTrans1D1" presStyleIdx="0" presStyleCnt="6"/>
      <dgm:spPr/>
    </dgm:pt>
    <dgm:pt modelId="{D5890AC0-B3C0-4B04-BB86-6E03ED378B7C}" type="pres">
      <dgm:prSet presAssocID="{ED87CF70-B07D-4C9F-A757-2610AEB10C20}" presName="node" presStyleLbl="node1" presStyleIdx="1" presStyleCnt="7" custScaleY="146024">
        <dgm:presLayoutVars>
          <dgm:bulletEnabled val="1"/>
        </dgm:presLayoutVars>
      </dgm:prSet>
      <dgm:spPr/>
    </dgm:pt>
    <dgm:pt modelId="{06397956-AC48-48D5-9944-1EB3B6461929}" type="pres">
      <dgm:prSet presAssocID="{587BA44C-BAFE-431F-9E62-032253934216}" presName="sibTrans" presStyleLbl="sibTrans1D1" presStyleIdx="1" presStyleCnt="6"/>
      <dgm:spPr/>
    </dgm:pt>
    <dgm:pt modelId="{1FBBC752-6375-4993-9767-74BC4A655935}" type="pres">
      <dgm:prSet presAssocID="{587BA44C-BAFE-431F-9E62-032253934216}" presName="connectorText" presStyleLbl="sibTrans1D1" presStyleIdx="1" presStyleCnt="6"/>
      <dgm:spPr/>
    </dgm:pt>
    <dgm:pt modelId="{05679042-27EE-4CC9-9E21-B3DF3CEEA40C}" type="pres">
      <dgm:prSet presAssocID="{7B942E29-1ECB-490D-8963-ADF7B59C0078}" presName="node" presStyleLbl="node1" presStyleIdx="2" presStyleCnt="7" custScaleX="108845" custScaleY="181932">
        <dgm:presLayoutVars>
          <dgm:bulletEnabled val="1"/>
        </dgm:presLayoutVars>
      </dgm:prSet>
      <dgm:spPr/>
    </dgm:pt>
    <dgm:pt modelId="{26012C9C-F9ED-4AF8-B87A-C9D2C1B551EC}" type="pres">
      <dgm:prSet presAssocID="{19FE002B-08D8-46FF-B96B-B7C860F02ED3}" presName="sibTrans" presStyleLbl="sibTrans1D1" presStyleIdx="2" presStyleCnt="6"/>
      <dgm:spPr/>
    </dgm:pt>
    <dgm:pt modelId="{5161FA51-A8C9-4C68-A83F-AD35C84E59F0}" type="pres">
      <dgm:prSet presAssocID="{19FE002B-08D8-46FF-B96B-B7C860F02ED3}" presName="connectorText" presStyleLbl="sibTrans1D1" presStyleIdx="2" presStyleCnt="6"/>
      <dgm:spPr/>
    </dgm:pt>
    <dgm:pt modelId="{469979BB-CA7F-4E6E-AFF6-251D94ECA448}" type="pres">
      <dgm:prSet presAssocID="{8CCB85C3-71D5-4395-A410-3F8AF9BAB9CB}" presName="node" presStyleLbl="node1" presStyleIdx="3" presStyleCnt="7" custLinFactNeighborX="-435" custLinFactNeighborY="2038">
        <dgm:presLayoutVars>
          <dgm:bulletEnabled val="1"/>
        </dgm:presLayoutVars>
      </dgm:prSet>
      <dgm:spPr/>
    </dgm:pt>
    <dgm:pt modelId="{27E74C04-32A8-41B8-8A14-1774EC441616}" type="pres">
      <dgm:prSet presAssocID="{E5909FCB-DED8-4108-A253-C1C5F1B604E8}" presName="sibTrans" presStyleLbl="sibTrans1D1" presStyleIdx="3" presStyleCnt="6"/>
      <dgm:spPr/>
    </dgm:pt>
    <dgm:pt modelId="{0DEDA435-6D5E-4F02-BFCC-1B15EF42A97C}" type="pres">
      <dgm:prSet presAssocID="{E5909FCB-DED8-4108-A253-C1C5F1B604E8}" presName="connectorText" presStyleLbl="sibTrans1D1" presStyleIdx="3" presStyleCnt="6"/>
      <dgm:spPr/>
    </dgm:pt>
    <dgm:pt modelId="{00CAA81D-7BC6-49C2-A323-436D2D82BAC7}" type="pres">
      <dgm:prSet presAssocID="{1873C085-E048-4FDA-B8CB-3D207F051FB6}" presName="node" presStyleLbl="node1" presStyleIdx="4" presStyleCnt="7" custScaleY="180353">
        <dgm:presLayoutVars>
          <dgm:bulletEnabled val="1"/>
        </dgm:presLayoutVars>
      </dgm:prSet>
      <dgm:spPr/>
    </dgm:pt>
    <dgm:pt modelId="{DDE59FCF-3932-46DD-BF2C-197D3B77B003}" type="pres">
      <dgm:prSet presAssocID="{5DE869B1-FE24-456D-A255-88BABF472C27}" presName="sibTrans" presStyleLbl="sibTrans1D1" presStyleIdx="4" presStyleCnt="6"/>
      <dgm:spPr/>
    </dgm:pt>
    <dgm:pt modelId="{387518B9-58EA-405D-BBAC-17DCAC045BCE}" type="pres">
      <dgm:prSet presAssocID="{5DE869B1-FE24-456D-A255-88BABF472C27}" presName="connectorText" presStyleLbl="sibTrans1D1" presStyleIdx="4" presStyleCnt="6"/>
      <dgm:spPr/>
    </dgm:pt>
    <dgm:pt modelId="{972F66DC-D6C3-471A-B741-7A7A2ADD49B4}" type="pres">
      <dgm:prSet presAssocID="{577001A1-5145-45C8-B10E-A453C94D8A8F}" presName="node" presStyleLbl="node1" presStyleIdx="5" presStyleCnt="7" custScaleY="193201">
        <dgm:presLayoutVars>
          <dgm:bulletEnabled val="1"/>
        </dgm:presLayoutVars>
      </dgm:prSet>
      <dgm:spPr/>
    </dgm:pt>
    <dgm:pt modelId="{56D5B7DD-7D68-40A6-99E3-6ED75FD35A1D}" type="pres">
      <dgm:prSet presAssocID="{4841C368-0D2E-42C7-B1A5-913584D02210}" presName="sibTrans" presStyleLbl="sibTrans1D1" presStyleIdx="5" presStyleCnt="6"/>
      <dgm:spPr/>
    </dgm:pt>
    <dgm:pt modelId="{9A850354-F6A0-40D3-90C0-FEFD6385CF09}" type="pres">
      <dgm:prSet presAssocID="{4841C368-0D2E-42C7-B1A5-913584D02210}" presName="connectorText" presStyleLbl="sibTrans1D1" presStyleIdx="5" presStyleCnt="6"/>
      <dgm:spPr/>
    </dgm:pt>
    <dgm:pt modelId="{12FD7F08-1C39-40C4-913C-5EF9F0E5D364}" type="pres">
      <dgm:prSet presAssocID="{212D52D4-80D3-4189-AB0D-5547BAB42F46}" presName="node" presStyleLbl="node1" presStyleIdx="6" presStyleCnt="7" custScaleX="154782" custScaleY="244890" custLinFactNeighborX="-10512" custLinFactNeighborY="9765">
        <dgm:presLayoutVars>
          <dgm:bulletEnabled val="1"/>
        </dgm:presLayoutVars>
      </dgm:prSet>
      <dgm:spPr/>
    </dgm:pt>
  </dgm:ptLst>
  <dgm:cxnLst>
    <dgm:cxn modelId="{41973108-2A56-4933-8605-5B156252CAA6}" srcId="{D705395E-EAFA-4E6C-9294-BDF701812CE0}" destId="{8CCB85C3-71D5-4395-A410-3F8AF9BAB9CB}" srcOrd="3" destOrd="0" parTransId="{18243819-DF4A-45A5-B174-F7118A154D60}" sibTransId="{E5909FCB-DED8-4108-A253-C1C5F1B604E8}"/>
    <dgm:cxn modelId="{E316E219-B83C-4DBD-ABAF-1C7018D1C6EC}" type="presOf" srcId="{ED87CF70-B07D-4C9F-A757-2610AEB10C20}" destId="{D5890AC0-B3C0-4B04-BB86-6E03ED378B7C}" srcOrd="0" destOrd="0" presId="urn:microsoft.com/office/officeart/2016/7/layout/RepeatingBendingProcessNew"/>
    <dgm:cxn modelId="{DC07E235-64D5-458B-9132-85BFFC0F831C}" type="presOf" srcId="{19FE002B-08D8-46FF-B96B-B7C860F02ED3}" destId="{5161FA51-A8C9-4C68-A83F-AD35C84E59F0}" srcOrd="1" destOrd="0" presId="urn:microsoft.com/office/officeart/2016/7/layout/RepeatingBendingProcessNew"/>
    <dgm:cxn modelId="{95DC3638-E219-4D88-9A4F-579487EB5D9F}" srcId="{D705395E-EAFA-4E6C-9294-BDF701812CE0}" destId="{89A1F06A-6A7B-4496-AEA8-B7582BE73131}" srcOrd="0" destOrd="0" parTransId="{5BB289AD-7B22-40E4-8112-AE84161320BA}" sibTransId="{45559BB9-C96B-4A57-AB3A-9248DE6D5427}"/>
    <dgm:cxn modelId="{CC3B173E-CA91-47D1-BD24-E85DACEF3B0E}" type="presOf" srcId="{45559BB9-C96B-4A57-AB3A-9248DE6D5427}" destId="{6FF1CE89-526F-4B16-9E4F-7AFEDBE11F49}" srcOrd="1" destOrd="0" presId="urn:microsoft.com/office/officeart/2016/7/layout/RepeatingBendingProcessNew"/>
    <dgm:cxn modelId="{85531249-131D-4793-B450-39A76C395417}" type="presOf" srcId="{89A1F06A-6A7B-4496-AEA8-B7582BE73131}" destId="{D9464F81-33DB-4C24-B0F3-140786DA5673}" srcOrd="0" destOrd="0" presId="urn:microsoft.com/office/officeart/2016/7/layout/RepeatingBendingProcessNew"/>
    <dgm:cxn modelId="{C78FD04F-9E49-4366-8BC2-9AA591D2681A}" type="presOf" srcId="{45559BB9-C96B-4A57-AB3A-9248DE6D5427}" destId="{8A0D5643-4606-431A-984D-ADFB649358FC}" srcOrd="0" destOrd="0" presId="urn:microsoft.com/office/officeart/2016/7/layout/RepeatingBendingProcessNew"/>
    <dgm:cxn modelId="{55A1B472-3A5C-4793-9A48-417E91A3255D}" type="presOf" srcId="{1873C085-E048-4FDA-B8CB-3D207F051FB6}" destId="{00CAA81D-7BC6-49C2-A323-436D2D82BAC7}" srcOrd="0" destOrd="0" presId="urn:microsoft.com/office/officeart/2016/7/layout/RepeatingBendingProcessNew"/>
    <dgm:cxn modelId="{AB167B55-31EE-4AB5-9523-0193502E58E7}" type="presOf" srcId="{E5909FCB-DED8-4108-A253-C1C5F1B604E8}" destId="{0DEDA435-6D5E-4F02-BFCC-1B15EF42A97C}" srcOrd="1" destOrd="0" presId="urn:microsoft.com/office/officeart/2016/7/layout/RepeatingBendingProcessNew"/>
    <dgm:cxn modelId="{84503B77-9D4A-4DE2-93A9-3731A8C6FC63}" type="presOf" srcId="{587BA44C-BAFE-431F-9E62-032253934216}" destId="{1FBBC752-6375-4993-9767-74BC4A655935}" srcOrd="1" destOrd="0" presId="urn:microsoft.com/office/officeart/2016/7/layout/RepeatingBendingProcessNew"/>
    <dgm:cxn modelId="{B743937A-F3FF-43E9-9917-CB4BE1F8CDD7}" srcId="{D705395E-EAFA-4E6C-9294-BDF701812CE0}" destId="{ED87CF70-B07D-4C9F-A757-2610AEB10C20}" srcOrd="1" destOrd="0" parTransId="{7946CE74-EC3C-4062-A721-B5B230424B5F}" sibTransId="{587BA44C-BAFE-431F-9E62-032253934216}"/>
    <dgm:cxn modelId="{AD7A977A-A66B-4415-BC90-A71945DCD196}" srcId="{D705395E-EAFA-4E6C-9294-BDF701812CE0}" destId="{1873C085-E048-4FDA-B8CB-3D207F051FB6}" srcOrd="4" destOrd="0" parTransId="{1B9F4B69-92EA-4BC5-82E8-CE9B3327379D}" sibTransId="{5DE869B1-FE24-456D-A255-88BABF472C27}"/>
    <dgm:cxn modelId="{FE662880-B545-4180-9D0C-4CD1BA3E17C1}" srcId="{D705395E-EAFA-4E6C-9294-BDF701812CE0}" destId="{577001A1-5145-45C8-B10E-A453C94D8A8F}" srcOrd="5" destOrd="0" parTransId="{B14184E9-6F33-4322-AF64-CBE6D68F7761}" sibTransId="{4841C368-0D2E-42C7-B1A5-913584D02210}"/>
    <dgm:cxn modelId="{9C300583-C0AE-42D0-9025-E75E52E41F16}" type="presOf" srcId="{D705395E-EAFA-4E6C-9294-BDF701812CE0}" destId="{A9466BA4-AD44-4534-AB0E-1CFA7698CF3B}" srcOrd="0" destOrd="0" presId="urn:microsoft.com/office/officeart/2016/7/layout/RepeatingBendingProcessNew"/>
    <dgm:cxn modelId="{13D0B09A-3783-430D-A495-649679628ECF}" type="presOf" srcId="{4841C368-0D2E-42C7-B1A5-913584D02210}" destId="{56D5B7DD-7D68-40A6-99E3-6ED75FD35A1D}" srcOrd="0" destOrd="0" presId="urn:microsoft.com/office/officeart/2016/7/layout/RepeatingBendingProcessNew"/>
    <dgm:cxn modelId="{C07726A0-728A-4ADA-86FA-DE65B15F03F0}" type="presOf" srcId="{19FE002B-08D8-46FF-B96B-B7C860F02ED3}" destId="{26012C9C-F9ED-4AF8-B87A-C9D2C1B551EC}" srcOrd="0" destOrd="0" presId="urn:microsoft.com/office/officeart/2016/7/layout/RepeatingBendingProcessNew"/>
    <dgm:cxn modelId="{0A6D11A8-5602-41CE-B0BA-150F31B9A824}" srcId="{D705395E-EAFA-4E6C-9294-BDF701812CE0}" destId="{212D52D4-80D3-4189-AB0D-5547BAB42F46}" srcOrd="6" destOrd="0" parTransId="{0AF836E5-7373-4253-912C-D37C050F5D53}" sibTransId="{C83F4BE2-0260-46A9-B486-AE35D7C962B4}"/>
    <dgm:cxn modelId="{6977F2AE-966B-49E6-B55E-FEF6864E51DF}" type="presOf" srcId="{E5909FCB-DED8-4108-A253-C1C5F1B604E8}" destId="{27E74C04-32A8-41B8-8A14-1774EC441616}" srcOrd="0" destOrd="0" presId="urn:microsoft.com/office/officeart/2016/7/layout/RepeatingBendingProcessNew"/>
    <dgm:cxn modelId="{41FFB0B4-6DFC-412D-A7F1-EB97A999DC15}" type="presOf" srcId="{577001A1-5145-45C8-B10E-A453C94D8A8F}" destId="{972F66DC-D6C3-471A-B741-7A7A2ADD49B4}" srcOrd="0" destOrd="0" presId="urn:microsoft.com/office/officeart/2016/7/layout/RepeatingBendingProcessNew"/>
    <dgm:cxn modelId="{92EC05B9-9D37-4D30-97F0-2F942522C89F}" type="presOf" srcId="{8CCB85C3-71D5-4395-A410-3F8AF9BAB9CB}" destId="{469979BB-CA7F-4E6E-AFF6-251D94ECA448}" srcOrd="0" destOrd="0" presId="urn:microsoft.com/office/officeart/2016/7/layout/RepeatingBendingProcessNew"/>
    <dgm:cxn modelId="{F0A7C0CC-9734-41B6-8350-66FBF6D3330D}" srcId="{D705395E-EAFA-4E6C-9294-BDF701812CE0}" destId="{7B942E29-1ECB-490D-8963-ADF7B59C0078}" srcOrd="2" destOrd="0" parTransId="{B6357171-E138-40B3-B700-F301DC424B50}" sibTransId="{19FE002B-08D8-46FF-B96B-B7C860F02ED3}"/>
    <dgm:cxn modelId="{2A3018D0-3AB1-46F2-9A54-C8E34AACD82B}" type="presOf" srcId="{7B942E29-1ECB-490D-8963-ADF7B59C0078}" destId="{05679042-27EE-4CC9-9E21-B3DF3CEEA40C}" srcOrd="0" destOrd="0" presId="urn:microsoft.com/office/officeart/2016/7/layout/RepeatingBendingProcessNew"/>
    <dgm:cxn modelId="{E422A6D1-C909-42E9-8CF4-FDEE4D12021D}" type="presOf" srcId="{5DE869B1-FE24-456D-A255-88BABF472C27}" destId="{387518B9-58EA-405D-BBAC-17DCAC045BCE}" srcOrd="1" destOrd="0" presId="urn:microsoft.com/office/officeart/2016/7/layout/RepeatingBendingProcessNew"/>
    <dgm:cxn modelId="{867B06DC-402B-43F4-B275-C0E7BEE77C40}" type="presOf" srcId="{587BA44C-BAFE-431F-9E62-032253934216}" destId="{06397956-AC48-48D5-9944-1EB3B6461929}" srcOrd="0" destOrd="0" presId="urn:microsoft.com/office/officeart/2016/7/layout/RepeatingBendingProcessNew"/>
    <dgm:cxn modelId="{D92904E8-F23C-43EC-AF8B-1E39B334548A}" type="presOf" srcId="{4841C368-0D2E-42C7-B1A5-913584D02210}" destId="{9A850354-F6A0-40D3-90C0-FEFD6385CF09}" srcOrd="1" destOrd="0" presId="urn:microsoft.com/office/officeart/2016/7/layout/RepeatingBendingProcessNew"/>
    <dgm:cxn modelId="{5D00DAE8-6C68-40D2-A3C3-4D5A57050A07}" type="presOf" srcId="{212D52D4-80D3-4189-AB0D-5547BAB42F46}" destId="{12FD7F08-1C39-40C4-913C-5EF9F0E5D364}" srcOrd="0" destOrd="0" presId="urn:microsoft.com/office/officeart/2016/7/layout/RepeatingBendingProcessNew"/>
    <dgm:cxn modelId="{F3BD07F7-3989-4B7F-A357-F270A110FC2C}" type="presOf" srcId="{5DE869B1-FE24-456D-A255-88BABF472C27}" destId="{DDE59FCF-3932-46DD-BF2C-197D3B77B003}" srcOrd="0" destOrd="0" presId="urn:microsoft.com/office/officeart/2016/7/layout/RepeatingBendingProcessNew"/>
    <dgm:cxn modelId="{FFD3A4EC-A798-4A65-9333-E9ED7038CAA5}" type="presParOf" srcId="{A9466BA4-AD44-4534-AB0E-1CFA7698CF3B}" destId="{D9464F81-33DB-4C24-B0F3-140786DA5673}" srcOrd="0" destOrd="0" presId="urn:microsoft.com/office/officeart/2016/7/layout/RepeatingBendingProcessNew"/>
    <dgm:cxn modelId="{E642CC86-4F23-45D6-B7A9-72B447B063E2}" type="presParOf" srcId="{A9466BA4-AD44-4534-AB0E-1CFA7698CF3B}" destId="{8A0D5643-4606-431A-984D-ADFB649358FC}" srcOrd="1" destOrd="0" presId="urn:microsoft.com/office/officeart/2016/7/layout/RepeatingBendingProcessNew"/>
    <dgm:cxn modelId="{C8D64926-4001-4A73-AF15-4BFA85E1BE28}" type="presParOf" srcId="{8A0D5643-4606-431A-984D-ADFB649358FC}" destId="{6FF1CE89-526F-4B16-9E4F-7AFEDBE11F49}" srcOrd="0" destOrd="0" presId="urn:microsoft.com/office/officeart/2016/7/layout/RepeatingBendingProcessNew"/>
    <dgm:cxn modelId="{CF92B73B-35E3-4165-89C7-9D868D64CDA5}" type="presParOf" srcId="{A9466BA4-AD44-4534-AB0E-1CFA7698CF3B}" destId="{D5890AC0-B3C0-4B04-BB86-6E03ED378B7C}" srcOrd="2" destOrd="0" presId="urn:microsoft.com/office/officeart/2016/7/layout/RepeatingBendingProcessNew"/>
    <dgm:cxn modelId="{3883A559-2169-4F6E-BBED-6F9DBDFED671}" type="presParOf" srcId="{A9466BA4-AD44-4534-AB0E-1CFA7698CF3B}" destId="{06397956-AC48-48D5-9944-1EB3B6461929}" srcOrd="3" destOrd="0" presId="urn:microsoft.com/office/officeart/2016/7/layout/RepeatingBendingProcessNew"/>
    <dgm:cxn modelId="{CDB00596-DB68-456D-B628-1FE3B5B70EA2}" type="presParOf" srcId="{06397956-AC48-48D5-9944-1EB3B6461929}" destId="{1FBBC752-6375-4993-9767-74BC4A655935}" srcOrd="0" destOrd="0" presId="urn:microsoft.com/office/officeart/2016/7/layout/RepeatingBendingProcessNew"/>
    <dgm:cxn modelId="{91F29980-0D6D-49F9-97DA-7033A4AF3927}" type="presParOf" srcId="{A9466BA4-AD44-4534-AB0E-1CFA7698CF3B}" destId="{05679042-27EE-4CC9-9E21-B3DF3CEEA40C}" srcOrd="4" destOrd="0" presId="urn:microsoft.com/office/officeart/2016/7/layout/RepeatingBendingProcessNew"/>
    <dgm:cxn modelId="{6614848B-4A8C-446E-80EC-8EEBA7D7EBDC}" type="presParOf" srcId="{A9466BA4-AD44-4534-AB0E-1CFA7698CF3B}" destId="{26012C9C-F9ED-4AF8-B87A-C9D2C1B551EC}" srcOrd="5" destOrd="0" presId="urn:microsoft.com/office/officeart/2016/7/layout/RepeatingBendingProcessNew"/>
    <dgm:cxn modelId="{F2B13364-ACD6-41B8-8703-E0FE9241A4D6}" type="presParOf" srcId="{26012C9C-F9ED-4AF8-B87A-C9D2C1B551EC}" destId="{5161FA51-A8C9-4C68-A83F-AD35C84E59F0}" srcOrd="0" destOrd="0" presId="urn:microsoft.com/office/officeart/2016/7/layout/RepeatingBendingProcessNew"/>
    <dgm:cxn modelId="{F7414B1B-CF63-40D8-B08C-4EDBF954E210}" type="presParOf" srcId="{A9466BA4-AD44-4534-AB0E-1CFA7698CF3B}" destId="{469979BB-CA7F-4E6E-AFF6-251D94ECA448}" srcOrd="6" destOrd="0" presId="urn:microsoft.com/office/officeart/2016/7/layout/RepeatingBendingProcessNew"/>
    <dgm:cxn modelId="{89B8E1DB-052C-4C15-9B77-4D43C68E2626}" type="presParOf" srcId="{A9466BA4-AD44-4534-AB0E-1CFA7698CF3B}" destId="{27E74C04-32A8-41B8-8A14-1774EC441616}" srcOrd="7" destOrd="0" presId="urn:microsoft.com/office/officeart/2016/7/layout/RepeatingBendingProcessNew"/>
    <dgm:cxn modelId="{640C1FB0-E75D-4953-9B96-D695CD59C160}" type="presParOf" srcId="{27E74C04-32A8-41B8-8A14-1774EC441616}" destId="{0DEDA435-6D5E-4F02-BFCC-1B15EF42A97C}" srcOrd="0" destOrd="0" presId="urn:microsoft.com/office/officeart/2016/7/layout/RepeatingBendingProcessNew"/>
    <dgm:cxn modelId="{C616933E-9C2F-4EB3-80E5-3259D2103392}" type="presParOf" srcId="{A9466BA4-AD44-4534-AB0E-1CFA7698CF3B}" destId="{00CAA81D-7BC6-49C2-A323-436D2D82BAC7}" srcOrd="8" destOrd="0" presId="urn:microsoft.com/office/officeart/2016/7/layout/RepeatingBendingProcessNew"/>
    <dgm:cxn modelId="{F1472920-B45E-4FBE-98AF-1547A23F9B9C}" type="presParOf" srcId="{A9466BA4-AD44-4534-AB0E-1CFA7698CF3B}" destId="{DDE59FCF-3932-46DD-BF2C-197D3B77B003}" srcOrd="9" destOrd="0" presId="urn:microsoft.com/office/officeart/2016/7/layout/RepeatingBendingProcessNew"/>
    <dgm:cxn modelId="{A1E16BA3-A04F-4A28-9249-E49D9142F542}" type="presParOf" srcId="{DDE59FCF-3932-46DD-BF2C-197D3B77B003}" destId="{387518B9-58EA-405D-BBAC-17DCAC045BCE}" srcOrd="0" destOrd="0" presId="urn:microsoft.com/office/officeart/2016/7/layout/RepeatingBendingProcessNew"/>
    <dgm:cxn modelId="{1AC86769-55B5-4B4F-B4C3-330CA28FA7D1}" type="presParOf" srcId="{A9466BA4-AD44-4534-AB0E-1CFA7698CF3B}" destId="{972F66DC-D6C3-471A-B741-7A7A2ADD49B4}" srcOrd="10" destOrd="0" presId="urn:microsoft.com/office/officeart/2016/7/layout/RepeatingBendingProcessNew"/>
    <dgm:cxn modelId="{91847D98-A095-4E4C-A328-9E528071AA0A}" type="presParOf" srcId="{A9466BA4-AD44-4534-AB0E-1CFA7698CF3B}" destId="{56D5B7DD-7D68-40A6-99E3-6ED75FD35A1D}" srcOrd="11" destOrd="0" presId="urn:microsoft.com/office/officeart/2016/7/layout/RepeatingBendingProcessNew"/>
    <dgm:cxn modelId="{63774A44-B4E8-422A-91C2-E0D57228F739}" type="presParOf" srcId="{56D5B7DD-7D68-40A6-99E3-6ED75FD35A1D}" destId="{9A850354-F6A0-40D3-90C0-FEFD6385CF09}" srcOrd="0" destOrd="0" presId="urn:microsoft.com/office/officeart/2016/7/layout/RepeatingBendingProcessNew"/>
    <dgm:cxn modelId="{7D63DD3D-90F5-4FF1-A2B3-2D22570CA67E}" type="presParOf" srcId="{A9466BA4-AD44-4534-AB0E-1CFA7698CF3B}" destId="{12FD7F08-1C39-40C4-913C-5EF9F0E5D364}" srcOrd="1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0D5643-4606-431A-984D-ADFB649358FC}">
      <dsp:nvSpPr>
        <dsp:cNvPr id="0" name=""/>
        <dsp:cNvSpPr/>
      </dsp:nvSpPr>
      <dsp:spPr>
        <a:xfrm>
          <a:off x="1712678" y="603807"/>
          <a:ext cx="241048" cy="91440"/>
        </a:xfrm>
        <a:custGeom>
          <a:avLst/>
          <a:gdLst/>
          <a:ahLst/>
          <a:cxnLst/>
          <a:rect l="0" t="0" r="0" b="0"/>
          <a:pathLst>
            <a:path>
              <a:moveTo>
                <a:pt x="0" y="45720"/>
              </a:moveTo>
              <a:lnTo>
                <a:pt x="24104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26411" y="648168"/>
        <a:ext cx="13582" cy="2719"/>
      </dsp:txXfrm>
    </dsp:sp>
    <dsp:sp modelId="{D9464F81-33DB-4C24-B0F3-140786DA5673}">
      <dsp:nvSpPr>
        <dsp:cNvPr id="0" name=""/>
        <dsp:cNvSpPr/>
      </dsp:nvSpPr>
      <dsp:spPr>
        <a:xfrm>
          <a:off x="533397" y="64272"/>
          <a:ext cx="1181080" cy="11705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874" tIns="60749" rIns="57874" bIns="60749" numCol="1" spcCol="1270" anchor="ctr" anchorCtr="0">
          <a:noAutofit/>
        </a:bodyPr>
        <a:lstStyle/>
        <a:p>
          <a:pPr marL="0" lvl="0" indent="0" algn="ctr" defTabSz="533400">
            <a:lnSpc>
              <a:spcPct val="90000"/>
            </a:lnSpc>
            <a:spcBef>
              <a:spcPct val="0"/>
            </a:spcBef>
            <a:spcAft>
              <a:spcPct val="35000"/>
            </a:spcAft>
            <a:buNone/>
          </a:pPr>
          <a:r>
            <a:rPr lang="en-GB" sz="1200" kern="1200" dirty="0"/>
            <a:t>Qualifications needed for a bus driver:</a:t>
          </a:r>
          <a:endParaRPr lang="en-US" sz="1200" kern="1200" dirty="0"/>
        </a:p>
      </dsp:txBody>
      <dsp:txXfrm>
        <a:off x="533397" y="64272"/>
        <a:ext cx="1181080" cy="1170509"/>
      </dsp:txXfrm>
    </dsp:sp>
    <dsp:sp modelId="{06397956-AC48-48D5-9944-1EB3B6461929}">
      <dsp:nvSpPr>
        <dsp:cNvPr id="0" name=""/>
        <dsp:cNvSpPr/>
      </dsp:nvSpPr>
      <dsp:spPr>
        <a:xfrm>
          <a:off x="3165406" y="603807"/>
          <a:ext cx="241048" cy="91440"/>
        </a:xfrm>
        <a:custGeom>
          <a:avLst/>
          <a:gdLst/>
          <a:ahLst/>
          <a:cxnLst/>
          <a:rect l="0" t="0" r="0" b="0"/>
          <a:pathLst>
            <a:path>
              <a:moveTo>
                <a:pt x="0" y="45720"/>
              </a:moveTo>
              <a:lnTo>
                <a:pt x="24104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79139" y="648168"/>
        <a:ext cx="13582" cy="2719"/>
      </dsp:txXfrm>
    </dsp:sp>
    <dsp:sp modelId="{D5890AC0-B3C0-4B04-BB86-6E03ED378B7C}">
      <dsp:nvSpPr>
        <dsp:cNvPr id="0" name=""/>
        <dsp:cNvSpPr/>
      </dsp:nvSpPr>
      <dsp:spPr>
        <a:xfrm>
          <a:off x="1986126" y="132129"/>
          <a:ext cx="1181080" cy="10347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874" tIns="60749" rIns="57874" bIns="60749" numCol="1" spcCol="1270" anchor="ctr" anchorCtr="0">
          <a:noAutofit/>
        </a:bodyPr>
        <a:lstStyle/>
        <a:p>
          <a:pPr marL="0" lvl="0" indent="0" algn="ctr" defTabSz="533400">
            <a:lnSpc>
              <a:spcPct val="90000"/>
            </a:lnSpc>
            <a:spcBef>
              <a:spcPct val="0"/>
            </a:spcBef>
            <a:spcAft>
              <a:spcPct val="35000"/>
            </a:spcAft>
            <a:buNone/>
          </a:pPr>
          <a:r>
            <a:rPr lang="en-GB" sz="1200" kern="1200"/>
            <a:t>Be at least 18 years old (21 for interstate driving)123.</a:t>
          </a:r>
          <a:endParaRPr lang="en-US" sz="1200" kern="1200"/>
        </a:p>
      </dsp:txBody>
      <dsp:txXfrm>
        <a:off x="1986126" y="132129"/>
        <a:ext cx="1181080" cy="1034796"/>
      </dsp:txXfrm>
    </dsp:sp>
    <dsp:sp modelId="{26012C9C-F9ED-4AF8-B87A-C9D2C1B551EC}">
      <dsp:nvSpPr>
        <dsp:cNvPr id="0" name=""/>
        <dsp:cNvSpPr/>
      </dsp:nvSpPr>
      <dsp:spPr>
        <a:xfrm>
          <a:off x="1118800" y="1292356"/>
          <a:ext cx="2962828" cy="585724"/>
        </a:xfrm>
        <a:custGeom>
          <a:avLst/>
          <a:gdLst/>
          <a:ahLst/>
          <a:cxnLst/>
          <a:rect l="0" t="0" r="0" b="0"/>
          <a:pathLst>
            <a:path>
              <a:moveTo>
                <a:pt x="2962828" y="0"/>
              </a:moveTo>
              <a:lnTo>
                <a:pt x="2962828" y="309962"/>
              </a:lnTo>
              <a:lnTo>
                <a:pt x="0" y="309962"/>
              </a:lnTo>
              <a:lnTo>
                <a:pt x="0" y="585724"/>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24558" y="1583859"/>
        <a:ext cx="151312" cy="2719"/>
      </dsp:txXfrm>
    </dsp:sp>
    <dsp:sp modelId="{05679042-27EE-4CC9-9E21-B3DF3CEEA40C}">
      <dsp:nvSpPr>
        <dsp:cNvPr id="0" name=""/>
        <dsp:cNvSpPr/>
      </dsp:nvSpPr>
      <dsp:spPr>
        <a:xfrm>
          <a:off x="3438855" y="4898"/>
          <a:ext cx="1285546" cy="12892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874" tIns="60749" rIns="57874" bIns="60749" numCol="1" spcCol="1270" anchor="ctr" anchorCtr="0">
          <a:noAutofit/>
        </a:bodyPr>
        <a:lstStyle/>
        <a:p>
          <a:pPr marL="0" lvl="0" indent="0" algn="ctr" defTabSz="533400">
            <a:lnSpc>
              <a:spcPct val="90000"/>
            </a:lnSpc>
            <a:spcBef>
              <a:spcPct val="0"/>
            </a:spcBef>
            <a:spcAft>
              <a:spcPct val="35000"/>
            </a:spcAft>
            <a:buNone/>
          </a:pPr>
          <a:r>
            <a:rPr lang="en-GB" sz="1200" kern="1200" dirty="0"/>
            <a:t>Obtain a Class B Commercial Driver's License (CDL) by passing a written exam and a driving test1.</a:t>
          </a:r>
          <a:endParaRPr lang="en-US" sz="1200" kern="1200" dirty="0"/>
        </a:p>
      </dsp:txBody>
      <dsp:txXfrm>
        <a:off x="3438855" y="4898"/>
        <a:ext cx="1285546" cy="1289257"/>
      </dsp:txXfrm>
    </dsp:sp>
    <dsp:sp modelId="{27E74C04-32A8-41B8-8A14-1774EC441616}">
      <dsp:nvSpPr>
        <dsp:cNvPr id="0" name=""/>
        <dsp:cNvSpPr/>
      </dsp:nvSpPr>
      <dsp:spPr>
        <a:xfrm>
          <a:off x="1707540" y="2204642"/>
          <a:ext cx="246186" cy="91440"/>
        </a:xfrm>
        <a:custGeom>
          <a:avLst/>
          <a:gdLst/>
          <a:ahLst/>
          <a:cxnLst/>
          <a:rect l="0" t="0" r="0" b="0"/>
          <a:pathLst>
            <a:path>
              <a:moveTo>
                <a:pt x="0" y="60162"/>
              </a:moveTo>
              <a:lnTo>
                <a:pt x="140193" y="60162"/>
              </a:lnTo>
              <a:lnTo>
                <a:pt x="140193" y="45720"/>
              </a:lnTo>
              <a:lnTo>
                <a:pt x="24618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23704" y="2249003"/>
        <a:ext cx="13858" cy="2719"/>
      </dsp:txXfrm>
    </dsp:sp>
    <dsp:sp modelId="{469979BB-CA7F-4E6E-AFF6-251D94ECA448}">
      <dsp:nvSpPr>
        <dsp:cNvPr id="0" name=""/>
        <dsp:cNvSpPr/>
      </dsp:nvSpPr>
      <dsp:spPr>
        <a:xfrm>
          <a:off x="528260" y="1910480"/>
          <a:ext cx="1181080" cy="7086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874" tIns="60749" rIns="57874" bIns="60749" numCol="1" spcCol="1270" anchor="ctr" anchorCtr="0">
          <a:noAutofit/>
        </a:bodyPr>
        <a:lstStyle/>
        <a:p>
          <a:pPr marL="0" lvl="0" indent="0" algn="ctr" defTabSz="533400">
            <a:lnSpc>
              <a:spcPct val="90000"/>
            </a:lnSpc>
            <a:spcBef>
              <a:spcPct val="0"/>
            </a:spcBef>
            <a:spcAft>
              <a:spcPct val="35000"/>
            </a:spcAft>
            <a:buNone/>
          </a:pPr>
          <a:r>
            <a:rPr lang="en-GB" sz="1200" kern="1200" dirty="0"/>
            <a:t>Pass a medical test4.</a:t>
          </a:r>
          <a:endParaRPr lang="en-US" sz="1200" kern="1200" dirty="0"/>
        </a:p>
      </dsp:txBody>
      <dsp:txXfrm>
        <a:off x="528260" y="1910480"/>
        <a:ext cx="1181080" cy="708648"/>
      </dsp:txXfrm>
    </dsp:sp>
    <dsp:sp modelId="{DDE59FCF-3932-46DD-BF2C-197D3B77B003}">
      <dsp:nvSpPr>
        <dsp:cNvPr id="0" name=""/>
        <dsp:cNvSpPr/>
      </dsp:nvSpPr>
      <dsp:spPr>
        <a:xfrm>
          <a:off x="3165406" y="2204642"/>
          <a:ext cx="241048" cy="91440"/>
        </a:xfrm>
        <a:custGeom>
          <a:avLst/>
          <a:gdLst/>
          <a:ahLst/>
          <a:cxnLst/>
          <a:rect l="0" t="0" r="0" b="0"/>
          <a:pathLst>
            <a:path>
              <a:moveTo>
                <a:pt x="0" y="45720"/>
              </a:moveTo>
              <a:lnTo>
                <a:pt x="24104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79139" y="2249003"/>
        <a:ext cx="13582" cy="2719"/>
      </dsp:txXfrm>
    </dsp:sp>
    <dsp:sp modelId="{00CAA81D-7BC6-49C2-A323-436D2D82BAC7}">
      <dsp:nvSpPr>
        <dsp:cNvPr id="0" name=""/>
        <dsp:cNvSpPr/>
      </dsp:nvSpPr>
      <dsp:spPr>
        <a:xfrm>
          <a:off x="1986126" y="1611328"/>
          <a:ext cx="1181080" cy="12780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874" tIns="60749" rIns="57874" bIns="60749" numCol="1" spcCol="1270" anchor="ctr" anchorCtr="0">
          <a:noAutofit/>
        </a:bodyPr>
        <a:lstStyle/>
        <a:p>
          <a:pPr marL="0" lvl="0" indent="0" algn="ctr" defTabSz="533400">
            <a:lnSpc>
              <a:spcPct val="90000"/>
            </a:lnSpc>
            <a:spcBef>
              <a:spcPct val="0"/>
            </a:spcBef>
            <a:spcAft>
              <a:spcPct val="35000"/>
            </a:spcAft>
            <a:buNone/>
          </a:pPr>
          <a:r>
            <a:rPr lang="en-GB" sz="1200" kern="1200" dirty="0"/>
            <a:t>Apply for a provisional Category D license4.</a:t>
          </a:r>
          <a:endParaRPr lang="en-US" sz="1200" kern="1200" dirty="0"/>
        </a:p>
      </dsp:txBody>
      <dsp:txXfrm>
        <a:off x="1986126" y="1611328"/>
        <a:ext cx="1181080" cy="1278068"/>
      </dsp:txXfrm>
    </dsp:sp>
    <dsp:sp modelId="{56D5B7DD-7D68-40A6-99E3-6ED75FD35A1D}">
      <dsp:nvSpPr>
        <dsp:cNvPr id="0" name=""/>
        <dsp:cNvSpPr/>
      </dsp:nvSpPr>
      <dsp:spPr>
        <a:xfrm>
          <a:off x="1323292" y="2933120"/>
          <a:ext cx="2706102" cy="245947"/>
        </a:xfrm>
        <a:custGeom>
          <a:avLst/>
          <a:gdLst/>
          <a:ahLst/>
          <a:cxnLst/>
          <a:rect l="0" t="0" r="0" b="0"/>
          <a:pathLst>
            <a:path>
              <a:moveTo>
                <a:pt x="2706102" y="0"/>
              </a:moveTo>
              <a:lnTo>
                <a:pt x="2706102" y="140073"/>
              </a:lnTo>
              <a:lnTo>
                <a:pt x="0" y="140073"/>
              </a:lnTo>
              <a:lnTo>
                <a:pt x="0" y="245947"/>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08339" y="3054734"/>
        <a:ext cx="136009" cy="2719"/>
      </dsp:txXfrm>
    </dsp:sp>
    <dsp:sp modelId="{972F66DC-D6C3-471A-B741-7A7A2ADD49B4}">
      <dsp:nvSpPr>
        <dsp:cNvPr id="0" name=""/>
        <dsp:cNvSpPr/>
      </dsp:nvSpPr>
      <dsp:spPr>
        <a:xfrm>
          <a:off x="3438855" y="1565804"/>
          <a:ext cx="1181080" cy="13691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874" tIns="60749" rIns="57874" bIns="60749" numCol="1" spcCol="1270" anchor="ctr" anchorCtr="0">
          <a:noAutofit/>
        </a:bodyPr>
        <a:lstStyle/>
        <a:p>
          <a:pPr marL="0" lvl="0" indent="0" algn="ctr" defTabSz="533400">
            <a:lnSpc>
              <a:spcPct val="90000"/>
            </a:lnSpc>
            <a:spcBef>
              <a:spcPct val="0"/>
            </a:spcBef>
            <a:spcAft>
              <a:spcPct val="35000"/>
            </a:spcAft>
            <a:buNone/>
          </a:pPr>
          <a:r>
            <a:rPr lang="en-GB" sz="1200" kern="1200" dirty="0"/>
            <a:t>Complete theory and practical tests to obtain a Certificate of Professional Competence.</a:t>
          </a:r>
          <a:endParaRPr lang="en-US" sz="1200" kern="1200" dirty="0"/>
        </a:p>
      </dsp:txBody>
      <dsp:txXfrm>
        <a:off x="3438855" y="1565804"/>
        <a:ext cx="1181080" cy="1369115"/>
      </dsp:txXfrm>
    </dsp:sp>
    <dsp:sp modelId="{12FD7F08-1C39-40C4-913C-5EF9F0E5D364}">
      <dsp:nvSpPr>
        <dsp:cNvPr id="0" name=""/>
        <dsp:cNvSpPr/>
      </dsp:nvSpPr>
      <dsp:spPr>
        <a:xfrm>
          <a:off x="409242" y="3211467"/>
          <a:ext cx="1828099" cy="17354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874" tIns="60749" rIns="57874" bIns="60749" numCol="1" spcCol="1270" anchor="ctr" anchorCtr="0">
          <a:noAutofit/>
        </a:bodyPr>
        <a:lstStyle/>
        <a:p>
          <a:pPr marL="0" lvl="0" indent="0" algn="ctr" defTabSz="533400">
            <a:lnSpc>
              <a:spcPct val="90000"/>
            </a:lnSpc>
            <a:spcBef>
              <a:spcPct val="0"/>
            </a:spcBef>
            <a:spcAft>
              <a:spcPct val="35000"/>
            </a:spcAft>
            <a:buNone/>
          </a:pPr>
          <a:r>
            <a:rPr lang="en-GB" sz="1200" kern="1200" dirty="0"/>
            <a:t>Obtain a passenger endorsement (required for all bus drivers) and a student endorsement (required for school bus drivers)5.</a:t>
          </a:r>
          <a:endParaRPr lang="en-US" sz="1200" kern="1200" dirty="0"/>
        </a:p>
      </dsp:txBody>
      <dsp:txXfrm>
        <a:off x="409242" y="3211467"/>
        <a:ext cx="1828099" cy="1735408"/>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27527-44F0-41D5-B22C-4A97FC0645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36446F8-14F2-4D75-A596-768F420C3F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F2CC69D-CD4C-4F1C-AE71-39744B312C67}"/>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5" name="Footer Placeholder 4">
            <a:extLst>
              <a:ext uri="{FF2B5EF4-FFF2-40B4-BE49-F238E27FC236}">
                <a16:creationId xmlns:a16="http://schemas.microsoft.com/office/drawing/2014/main" id="{EC27BCA6-CD2B-43CA-9765-6392CD0541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E363B8-FE90-4A6C-AB4F-99FCE58BFA48}"/>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1957726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BDDB9-B61C-43F1-AC4F-6430B036CB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0D7C36-FB07-4992-9991-1F716EAAEF5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F9D490-4045-4178-8E55-2E38002E5E9C}"/>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5" name="Footer Placeholder 4">
            <a:extLst>
              <a:ext uri="{FF2B5EF4-FFF2-40B4-BE49-F238E27FC236}">
                <a16:creationId xmlns:a16="http://schemas.microsoft.com/office/drawing/2014/main" id="{4DC2C644-E539-476E-86D0-334326087E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F905E6-CA7D-4CDA-AFFE-3EE16B742531}"/>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1752212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C0384-6DE7-4FDC-BB01-8374F439CC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ED8102-AC94-4C02-B8F4-4E773373A6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173055F-F728-4196-B228-E56BB3D594B4}"/>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5" name="Footer Placeholder 4">
            <a:extLst>
              <a:ext uri="{FF2B5EF4-FFF2-40B4-BE49-F238E27FC236}">
                <a16:creationId xmlns:a16="http://schemas.microsoft.com/office/drawing/2014/main" id="{D32F6BFC-D8C4-4F88-B01E-BED1829A2E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1F05AA-FEAF-4536-BECF-0E8B93B7CCB7}"/>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708954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24EE8-194C-4B69-B2EA-AA8EDD2806F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C49D463-8F2C-457B-A85A-5498C742492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6AD0D6-69EE-4F78-9E56-A6E7E4B5A3F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BEB385F-C82F-4F64-BCD6-A8F029D82000}"/>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6" name="Footer Placeholder 5">
            <a:extLst>
              <a:ext uri="{FF2B5EF4-FFF2-40B4-BE49-F238E27FC236}">
                <a16:creationId xmlns:a16="http://schemas.microsoft.com/office/drawing/2014/main" id="{1030CBD5-9FDD-411E-B870-748A05CC4C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D7ACB1-64B4-4F18-8FC3-D5AB4768BE23}"/>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2567216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3802E-0580-4CFF-9441-01BC1FD6C3A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1764F1A-9C88-46A3-909E-28E0A5508B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4186356-4D25-4B23-A0A3-82FC4B2A6E1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2DD732F-AA57-488F-BCF2-D16D6B9F0A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123E547-EC26-468D-BD3B-1892E187C0D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7C6BD1-B603-4B11-932D-2F6B70CB1DB7}"/>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8" name="Footer Placeholder 7">
            <a:extLst>
              <a:ext uri="{FF2B5EF4-FFF2-40B4-BE49-F238E27FC236}">
                <a16:creationId xmlns:a16="http://schemas.microsoft.com/office/drawing/2014/main" id="{E3CAC006-30FB-4D40-8CB0-290A54D055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76DBB57-6792-4510-AC02-525885A950C3}"/>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3387201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9AC8E-9D0F-4B7C-9F0C-5DA15ABECD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FA6999-EA20-450F-9583-74685B62D623}"/>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4" name="Footer Placeholder 3">
            <a:extLst>
              <a:ext uri="{FF2B5EF4-FFF2-40B4-BE49-F238E27FC236}">
                <a16:creationId xmlns:a16="http://schemas.microsoft.com/office/drawing/2014/main" id="{3A5A8814-E6AE-4889-B7D5-0E5D5B1A9CA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B62ECA4-2B05-46C5-B8BB-7C390CB93653}"/>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2415025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F805C7-D7EB-4D1E-8258-181FF95DEEAC}"/>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3" name="Footer Placeholder 2">
            <a:extLst>
              <a:ext uri="{FF2B5EF4-FFF2-40B4-BE49-F238E27FC236}">
                <a16:creationId xmlns:a16="http://schemas.microsoft.com/office/drawing/2014/main" id="{1889CAD1-2263-4BB2-BD8F-7CD4CF07127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EA23F48-FCFA-469E-8841-44A0DF354E6F}"/>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1277532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AE389-D816-45F7-8CCC-19B987AF2C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ED0CDB4-944D-4EED-8F7B-08DD7C0502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121B38-A47C-4585-8D49-6C32A05C8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503CD22-236E-4F53-A345-2BC59EAB7394}"/>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6" name="Footer Placeholder 5">
            <a:extLst>
              <a:ext uri="{FF2B5EF4-FFF2-40B4-BE49-F238E27FC236}">
                <a16:creationId xmlns:a16="http://schemas.microsoft.com/office/drawing/2014/main" id="{D0ECD151-B713-4D6B-8476-613D78ED91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7B2785-6034-498F-B7F2-412EF37B4186}"/>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3700111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FD0F0-423B-457C-A5CD-56431B2B49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DDCA10-42C8-4D88-8EFE-B8972C4F2D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5D4E8C-CD2E-45D4-AB71-190996B21D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77EBA8-1331-4E86-8800-F277FE94C739}"/>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6" name="Footer Placeholder 5">
            <a:extLst>
              <a:ext uri="{FF2B5EF4-FFF2-40B4-BE49-F238E27FC236}">
                <a16:creationId xmlns:a16="http://schemas.microsoft.com/office/drawing/2014/main" id="{317D58ED-63A9-4708-B559-19C369AC95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639828-F4AA-43E6-AF47-F767EAE13F2C}"/>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1692481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D098D-DFB6-4361-AB09-6D4C4F397D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5822B4E-B194-4F41-BDDC-45E7616F4EB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14F332-6572-4933-8E68-A2389265A7FE}"/>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5" name="Footer Placeholder 4">
            <a:extLst>
              <a:ext uri="{FF2B5EF4-FFF2-40B4-BE49-F238E27FC236}">
                <a16:creationId xmlns:a16="http://schemas.microsoft.com/office/drawing/2014/main" id="{F8C2136A-BC48-44E3-AE1B-0BF6CBC8CA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7E7FF4-E5FF-4472-AD2F-87132BC1C0BC}"/>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264946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D6FF5A-B344-492D-8341-34BDC76D1BA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139B039-86C1-4351-A2EE-4BDF021D203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958CF5-68A9-4ABD-8F48-2BE913999A10}"/>
              </a:ext>
            </a:extLst>
          </p:cNvPr>
          <p:cNvSpPr>
            <a:spLocks noGrp="1"/>
          </p:cNvSpPr>
          <p:nvPr>
            <p:ph type="dt" sz="half" idx="10"/>
          </p:nvPr>
        </p:nvSpPr>
        <p:spPr/>
        <p:txBody>
          <a:bodyPr/>
          <a:lstStyle/>
          <a:p>
            <a:fld id="{68B47B31-01AB-427F-BC39-DDD01FFE54AC}" type="datetimeFigureOut">
              <a:rPr lang="en-US" smtClean="0"/>
              <a:t>9/27/2024</a:t>
            </a:fld>
            <a:endParaRPr lang="en-US"/>
          </a:p>
        </p:txBody>
      </p:sp>
      <p:sp>
        <p:nvSpPr>
          <p:cNvPr id="5" name="Footer Placeholder 4">
            <a:extLst>
              <a:ext uri="{FF2B5EF4-FFF2-40B4-BE49-F238E27FC236}">
                <a16:creationId xmlns:a16="http://schemas.microsoft.com/office/drawing/2014/main" id="{444621C1-620D-4B58-A545-D72F9059C9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219759-5450-4F6C-8CAE-A25389FEE2FA}"/>
              </a:ext>
            </a:extLst>
          </p:cNvPr>
          <p:cNvSpPr>
            <a:spLocks noGrp="1"/>
          </p:cNvSpPr>
          <p:nvPr>
            <p:ph type="sldNum" sz="quarter" idx="12"/>
          </p:nvPr>
        </p:nvSpPr>
        <p:spPr/>
        <p:txBody>
          <a:bodyPr/>
          <a:lstStyle/>
          <a:p>
            <a:fld id="{6107D854-6B8F-45FC-829C-B75CFD944961}" type="slidenum">
              <a:rPr lang="en-US" smtClean="0"/>
              <a:t>‹#›</a:t>
            </a:fld>
            <a:endParaRPr lang="en-US"/>
          </a:p>
        </p:txBody>
      </p:sp>
    </p:spTree>
    <p:extLst>
      <p:ext uri="{BB962C8B-B14F-4D97-AF65-F5344CB8AC3E}">
        <p14:creationId xmlns:p14="http://schemas.microsoft.com/office/powerpoint/2010/main" val="2783281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7C6488-E49B-4F00-844C-EB1C24A0CF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D26ACBC-7236-4B48-9A84-EBB78CCB6A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ED5EC2-F2C6-4066-B5FB-216B28E148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B47B31-01AB-427F-BC39-DDD01FFE54AC}" type="datetimeFigureOut">
              <a:rPr lang="en-US" smtClean="0"/>
              <a:t>9/27/2024</a:t>
            </a:fld>
            <a:endParaRPr lang="en-US"/>
          </a:p>
        </p:txBody>
      </p:sp>
      <p:sp>
        <p:nvSpPr>
          <p:cNvPr id="5" name="Footer Placeholder 4">
            <a:extLst>
              <a:ext uri="{FF2B5EF4-FFF2-40B4-BE49-F238E27FC236}">
                <a16:creationId xmlns:a16="http://schemas.microsoft.com/office/drawing/2014/main" id="{B8A41359-96E0-4017-BC7E-C3D7867B72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B7B6208-1DB5-4085-9552-AEB403E0E8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07D854-6B8F-45FC-829C-B75CFD944961}" type="slidenum">
              <a:rPr lang="en-US" smtClean="0"/>
              <a:t>‹#›</a:t>
            </a:fld>
            <a:endParaRPr lang="en-US"/>
          </a:p>
        </p:txBody>
      </p:sp>
    </p:spTree>
    <p:extLst>
      <p:ext uri="{BB962C8B-B14F-4D97-AF65-F5344CB8AC3E}">
        <p14:creationId xmlns:p14="http://schemas.microsoft.com/office/powerpoint/2010/main" val="254175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E73755-A6EB-40ED-8013-F3C83ED8F81B}"/>
              </a:ext>
            </a:extLst>
          </p:cNvPr>
          <p:cNvSpPr>
            <a:spLocks noGrp="1"/>
          </p:cNvSpPr>
          <p:nvPr>
            <p:ph type="ctrTitle"/>
          </p:nvPr>
        </p:nvSpPr>
        <p:spPr>
          <a:xfrm>
            <a:off x="1285241" y="1008993"/>
            <a:ext cx="9231410" cy="3542045"/>
          </a:xfrm>
        </p:spPr>
        <p:txBody>
          <a:bodyPr anchor="b">
            <a:normAutofit fontScale="90000"/>
          </a:bodyPr>
          <a:lstStyle/>
          <a:p>
            <a:pPr algn="l"/>
            <a:br>
              <a:rPr lang="en-US" sz="4600" dirty="0"/>
            </a:br>
            <a:br>
              <a:rPr lang="en-US" sz="4600" dirty="0"/>
            </a:br>
            <a:br>
              <a:rPr lang="en-US" sz="4600" dirty="0"/>
            </a:br>
            <a:r>
              <a:rPr lang="en-US" sz="8800" dirty="0">
                <a:latin typeface="ADLaM Display" panose="02010000000000000000" pitchFamily="2" charset="0"/>
                <a:ea typeface="ADLaM Display" panose="02010000000000000000" pitchFamily="2" charset="0"/>
                <a:cs typeface="ADLaM Display" panose="02010000000000000000" pitchFamily="2" charset="0"/>
              </a:rPr>
              <a:t>My name is Ryan and my chosen career is…</a:t>
            </a:r>
          </a:p>
        </p:txBody>
      </p:sp>
      <p:sp>
        <p:nvSpPr>
          <p:cNvPr id="3" name="Subtitle 2">
            <a:extLst>
              <a:ext uri="{FF2B5EF4-FFF2-40B4-BE49-F238E27FC236}">
                <a16:creationId xmlns:a16="http://schemas.microsoft.com/office/drawing/2014/main" id="{DBD62FF4-A589-43BF-9D2E-F87E15114598}"/>
              </a:ext>
            </a:extLst>
          </p:cNvPr>
          <p:cNvSpPr>
            <a:spLocks noGrp="1"/>
          </p:cNvSpPr>
          <p:nvPr>
            <p:ph type="subTitle" idx="1"/>
          </p:nvPr>
        </p:nvSpPr>
        <p:spPr>
          <a:xfrm>
            <a:off x="1285241" y="4582814"/>
            <a:ext cx="7132335" cy="1312657"/>
          </a:xfrm>
        </p:spPr>
        <p:txBody>
          <a:bodyPr anchor="t">
            <a:normAutofit/>
          </a:bodyPr>
          <a:lstStyle/>
          <a:p>
            <a:pPr algn="l"/>
            <a:endParaRPr lang="en-US"/>
          </a:p>
        </p:txBody>
      </p:sp>
    </p:spTree>
    <p:extLst>
      <p:ext uri="{BB962C8B-B14F-4D97-AF65-F5344CB8AC3E}">
        <p14:creationId xmlns:p14="http://schemas.microsoft.com/office/powerpoint/2010/main" val="277526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FF224A2-292D-EE7C-3ADB-B35ED9287275}"/>
              </a:ext>
            </a:extLst>
          </p:cNvPr>
          <p:cNvPicPr>
            <a:picLocks noChangeAspect="1"/>
          </p:cNvPicPr>
          <p:nvPr/>
        </p:nvPicPr>
        <p:blipFill>
          <a:blip r:embed="rId2">
            <a:alphaModFix amt="50000"/>
          </a:blip>
          <a:srcRect t="19233" r="1" b="21452"/>
          <a:stretch/>
        </p:blipFill>
        <p:spPr>
          <a:xfrm>
            <a:off x="0" y="1"/>
            <a:ext cx="12191980" cy="6857999"/>
          </a:xfrm>
          <a:prstGeom prst="rect">
            <a:avLst/>
          </a:prstGeom>
        </p:spPr>
      </p:pic>
      <p:sp>
        <p:nvSpPr>
          <p:cNvPr id="2" name="Title 1">
            <a:extLst>
              <a:ext uri="{FF2B5EF4-FFF2-40B4-BE49-F238E27FC236}">
                <a16:creationId xmlns:a16="http://schemas.microsoft.com/office/drawing/2014/main" id="{D154FD4D-C354-D091-DE4D-6645546DEF3A}"/>
              </a:ext>
            </a:extLst>
          </p:cNvPr>
          <p:cNvSpPr>
            <a:spLocks noGrp="1"/>
          </p:cNvSpPr>
          <p:nvPr>
            <p:ph type="ctrTitle"/>
          </p:nvPr>
        </p:nvSpPr>
        <p:spPr>
          <a:xfrm>
            <a:off x="1524000" y="1122362"/>
            <a:ext cx="9144000" cy="2900518"/>
          </a:xfrm>
        </p:spPr>
        <p:txBody>
          <a:bodyPr>
            <a:normAutofit/>
          </a:bodyPr>
          <a:lstStyle/>
          <a:p>
            <a:endParaRPr lang="en-GB" dirty="0">
              <a:solidFill>
                <a:srgbClr val="FFFFFF"/>
              </a:solidFill>
            </a:endParaRPr>
          </a:p>
        </p:txBody>
      </p:sp>
      <p:sp>
        <p:nvSpPr>
          <p:cNvPr id="3" name="Subtitle 2">
            <a:extLst>
              <a:ext uri="{FF2B5EF4-FFF2-40B4-BE49-F238E27FC236}">
                <a16:creationId xmlns:a16="http://schemas.microsoft.com/office/drawing/2014/main" id="{88B77202-0543-45E7-EA67-0D60639FC923}"/>
              </a:ext>
            </a:extLst>
          </p:cNvPr>
          <p:cNvSpPr>
            <a:spLocks noGrp="1"/>
          </p:cNvSpPr>
          <p:nvPr>
            <p:ph type="subTitle" idx="1"/>
          </p:nvPr>
        </p:nvSpPr>
        <p:spPr>
          <a:xfrm>
            <a:off x="1524000" y="4159404"/>
            <a:ext cx="9144000" cy="1098395"/>
          </a:xfrm>
        </p:spPr>
        <p:txBody>
          <a:bodyPr>
            <a:normAutofit/>
          </a:bodyPr>
          <a:lstStyle/>
          <a:p>
            <a:endParaRPr lang="en-GB" dirty="0">
              <a:solidFill>
                <a:srgbClr val="FFFFFF"/>
              </a:solidFill>
            </a:endParaRPr>
          </a:p>
        </p:txBody>
      </p:sp>
    </p:spTree>
    <p:extLst>
      <p:ext uri="{BB962C8B-B14F-4D97-AF65-F5344CB8AC3E}">
        <p14:creationId xmlns:p14="http://schemas.microsoft.com/office/powerpoint/2010/main" val="419761479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E0BC5C-50DB-DAE3-A368-6EB77AEB293D}"/>
              </a:ext>
            </a:extLst>
          </p:cNvPr>
          <p:cNvSpPr>
            <a:spLocks noGrp="1"/>
          </p:cNvSpPr>
          <p:nvPr>
            <p:ph type="title"/>
          </p:nvPr>
        </p:nvSpPr>
        <p:spPr>
          <a:xfrm>
            <a:off x="616533" y="504211"/>
            <a:ext cx="4282983" cy="1200361"/>
          </a:xfrm>
        </p:spPr>
        <p:txBody>
          <a:bodyPr anchor="b">
            <a:normAutofit/>
          </a:bodyPr>
          <a:lstStyle/>
          <a:p>
            <a:pPr algn="ctr"/>
            <a:r>
              <a:rPr lang="en-GB" sz="4000"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Bus Driver </a:t>
            </a:r>
          </a:p>
        </p:txBody>
      </p:sp>
      <p:sp>
        <p:nvSpPr>
          <p:cNvPr id="12" name="Rectangle 1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D626C8-AA69-B3EC-D067-9F9B33E6264B}"/>
              </a:ext>
            </a:extLst>
          </p:cNvPr>
          <p:cNvSpPr>
            <a:spLocks noGrp="1"/>
          </p:cNvSpPr>
          <p:nvPr>
            <p:ph idx="1"/>
          </p:nvPr>
        </p:nvSpPr>
        <p:spPr>
          <a:xfrm>
            <a:off x="645066" y="2031101"/>
            <a:ext cx="4282984" cy="3511943"/>
          </a:xfrm>
        </p:spPr>
        <p:txBody>
          <a:bodyPr anchor="ctr">
            <a:noAutofit/>
          </a:bodyPr>
          <a:lstStyle/>
          <a:p>
            <a:r>
              <a:rPr lang="en-GB" sz="2000" b="0" i="0" dirty="0">
                <a:effectLst/>
                <a:latin typeface="ADLaM Display" panose="02010000000000000000" pitchFamily="2" charset="0"/>
                <a:ea typeface="ADLaM Display" panose="02010000000000000000" pitchFamily="2" charset="0"/>
                <a:cs typeface="ADLaM Display" panose="02010000000000000000" pitchFamily="2" charset="0"/>
              </a:rPr>
              <a:t>A bus driver, also known as a coach or minibus driver, transports passengers to and from various destinations by bus or coach. Bus drivers are responsible for the safety and comfort of their passengers, and may also perform other duties such as: collecting fares, assisting passengers, providing route information, and conducting vehicle safety checks</a:t>
            </a:r>
            <a:endParaRPr lang="en-GB" sz="2000"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14" name="Rectangle 1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07894F4-8274-6215-5BE8-D196E713AF4C}"/>
              </a:ext>
            </a:extLst>
          </p:cNvPr>
          <p:cNvPicPr>
            <a:picLocks noChangeAspect="1"/>
          </p:cNvPicPr>
          <p:nvPr/>
        </p:nvPicPr>
        <p:blipFill>
          <a:blip r:embed="rId2"/>
          <a:stretch>
            <a:fillRect/>
          </a:stretch>
        </p:blipFill>
        <p:spPr>
          <a:xfrm>
            <a:off x="5987738" y="1518635"/>
            <a:ext cx="5628018" cy="3587860"/>
          </a:xfrm>
          <a:prstGeom prst="rect">
            <a:avLst/>
          </a:prstGeom>
        </p:spPr>
      </p:pic>
    </p:spTree>
    <p:extLst>
      <p:ext uri="{BB962C8B-B14F-4D97-AF65-F5344CB8AC3E}">
        <p14:creationId xmlns:p14="http://schemas.microsoft.com/office/powerpoint/2010/main" val="10667659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E5763-9D49-4608-9BF3-A335E648478F}"/>
              </a:ext>
            </a:extLst>
          </p:cNvPr>
          <p:cNvSpPr>
            <a:spLocks noGrp="1"/>
          </p:cNvSpPr>
          <p:nvPr>
            <p:ph type="title"/>
          </p:nvPr>
        </p:nvSpPr>
        <p:spPr>
          <a:ln>
            <a:solidFill>
              <a:schemeClr val="tx1"/>
            </a:solidFill>
          </a:ln>
        </p:spPr>
        <p:txBody>
          <a:bodyPr>
            <a:normAutofit/>
          </a:bodyPr>
          <a:lstStyle/>
          <a:p>
            <a:pPr algn="ctr"/>
            <a:r>
              <a:rPr lang="en-GB" sz="6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Bus Driver </a:t>
            </a:r>
            <a:endParaRPr lang="en-US" sz="6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endParaRPr>
          </a:p>
        </p:txBody>
      </p:sp>
      <p:graphicFrame>
        <p:nvGraphicFramePr>
          <p:cNvPr id="7" name="Content Placeholder 2">
            <a:extLst>
              <a:ext uri="{FF2B5EF4-FFF2-40B4-BE49-F238E27FC236}">
                <a16:creationId xmlns:a16="http://schemas.microsoft.com/office/drawing/2014/main" id="{31B813C2-7D12-D2B4-3ACA-1F6E326CC1F6}"/>
              </a:ext>
            </a:extLst>
          </p:cNvPr>
          <p:cNvGraphicFramePr>
            <a:graphicFrameLocks noGrp="1"/>
          </p:cNvGraphicFramePr>
          <p:nvPr>
            <p:ph sz="half" idx="1"/>
            <p:extLst>
              <p:ext uri="{D42A27DB-BD31-4B8C-83A1-F6EECF244321}">
                <p14:modId xmlns:p14="http://schemas.microsoft.com/office/powerpoint/2010/main" val="2081832643"/>
              </p:ext>
            </p:extLst>
          </p:nvPr>
        </p:nvGraphicFramePr>
        <p:xfrm>
          <a:off x="0" y="1545999"/>
          <a:ext cx="5257800" cy="4946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569C85F0-21FC-4A05-895D-7DB9D68FFF39}"/>
              </a:ext>
            </a:extLst>
          </p:cNvPr>
          <p:cNvSpPr>
            <a:spLocks noGrp="1"/>
          </p:cNvSpPr>
          <p:nvPr>
            <p:ph sz="half" idx="2"/>
          </p:nvPr>
        </p:nvSpPr>
        <p:spPr>
          <a:xfrm>
            <a:off x="6172200" y="1825625"/>
            <a:ext cx="5181600" cy="4509862"/>
          </a:xfrm>
          <a:ln>
            <a:solidFill>
              <a:schemeClr val="tx1"/>
            </a:solidFill>
          </a:ln>
        </p:spPr>
        <p:txBody>
          <a:bodyPr>
            <a:normAutofit fontScale="25000" lnSpcReduction="20000"/>
          </a:bodyPr>
          <a:lstStyle/>
          <a:p>
            <a:r>
              <a:rPr lang="en-GB" sz="11200" dirty="0">
                <a:latin typeface="ADLaM Display" panose="02010000000000000000" pitchFamily="2" charset="0"/>
                <a:ea typeface="ADLaM Display" panose="02010000000000000000" pitchFamily="2" charset="0"/>
                <a:cs typeface="ADLaM Display" panose="02010000000000000000" pitchFamily="2" charset="0"/>
              </a:rPr>
              <a:t>You can become a Bus Driver at 18 Years old.</a:t>
            </a:r>
          </a:p>
          <a:p>
            <a:r>
              <a:rPr lang="en-GB" sz="11200" dirty="0">
                <a:latin typeface="ADLaM Display" panose="02010000000000000000" pitchFamily="2" charset="0"/>
                <a:ea typeface="ADLaM Display" panose="02010000000000000000" pitchFamily="2" charset="0"/>
                <a:cs typeface="ADLaM Display" panose="02010000000000000000" pitchFamily="2" charset="0"/>
              </a:rPr>
              <a:t>£14,000 to £17,000 per year.</a:t>
            </a:r>
          </a:p>
          <a:p>
            <a:r>
              <a:rPr lang="en-GB" sz="11200" dirty="0">
                <a:latin typeface="ADLaM Display" panose="02010000000000000000" pitchFamily="2" charset="0"/>
                <a:ea typeface="ADLaM Display" panose="02010000000000000000" pitchFamily="2" charset="0"/>
                <a:cs typeface="ADLaM Display" panose="02010000000000000000" pitchFamily="2" charset="0"/>
              </a:rPr>
              <a:t>The average starting salary for a bus driver in the UK ranges from £14,000 to £17,000 per year.</a:t>
            </a:r>
          </a:p>
          <a:p>
            <a:r>
              <a:rPr lang="en-GB" sz="11200" dirty="0">
                <a:latin typeface="ADLaM Display" panose="02010000000000000000" pitchFamily="2" charset="0"/>
                <a:ea typeface="ADLaM Display" panose="02010000000000000000" pitchFamily="2" charset="0"/>
                <a:cs typeface="ADLaM Display" panose="02010000000000000000" pitchFamily="2" charset="0"/>
              </a:rPr>
              <a:t>The salary varies depending on location and industry1. More experienced bus drivers can earn up to £30,458 per year2.</a:t>
            </a:r>
          </a:p>
          <a:p>
            <a:endParaRPr lang="en-GB" sz="6900" dirty="0"/>
          </a:p>
          <a:p>
            <a:endParaRPr lang="en-US" dirty="0"/>
          </a:p>
        </p:txBody>
      </p:sp>
      <p:pic>
        <p:nvPicPr>
          <p:cNvPr id="5" name="Picture 4">
            <a:extLst>
              <a:ext uri="{FF2B5EF4-FFF2-40B4-BE49-F238E27FC236}">
                <a16:creationId xmlns:a16="http://schemas.microsoft.com/office/drawing/2014/main" id="{8329224A-0161-4C41-93DC-3BB6FCEFFA1A}"/>
              </a:ext>
            </a:extLst>
          </p:cNvPr>
          <p:cNvPicPr>
            <a:picLocks noChangeAspect="1"/>
          </p:cNvPicPr>
          <p:nvPr/>
        </p:nvPicPr>
        <p:blipFill>
          <a:blip r:embed="rId7"/>
          <a:stretch>
            <a:fillRect/>
          </a:stretch>
        </p:blipFill>
        <p:spPr>
          <a:xfrm>
            <a:off x="3110217" y="4474029"/>
            <a:ext cx="3061983" cy="2018846"/>
          </a:xfrm>
          <a:prstGeom prst="rect">
            <a:avLst/>
          </a:prstGeom>
        </p:spPr>
      </p:pic>
    </p:spTree>
    <p:extLst>
      <p:ext uri="{BB962C8B-B14F-4D97-AF65-F5344CB8AC3E}">
        <p14:creationId xmlns:p14="http://schemas.microsoft.com/office/powerpoint/2010/main" val="1730932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62ABC4B-37D8-4218-BDD8-6DF6A00C0C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red bus parked in a garage&#10;&#10;Description automatically generated">
            <a:extLst>
              <a:ext uri="{FF2B5EF4-FFF2-40B4-BE49-F238E27FC236}">
                <a16:creationId xmlns:a16="http://schemas.microsoft.com/office/drawing/2014/main" id="{606BEE88-0FA8-45E4-A3D6-1BB980F3E7DF}"/>
              </a:ext>
            </a:extLst>
          </p:cNvPr>
          <p:cNvPicPr>
            <a:picLocks noChangeAspect="1"/>
          </p:cNvPicPr>
          <p:nvPr/>
        </p:nvPicPr>
        <p:blipFill>
          <a:blip r:embed="rId2"/>
          <a:srcRect t="16135" r="-2" b="12969"/>
          <a:stretch/>
        </p:blipFill>
        <p:spPr>
          <a:xfrm>
            <a:off x="321730" y="321732"/>
            <a:ext cx="5674897" cy="3017405"/>
          </a:xfrm>
          <a:prstGeom prst="rect">
            <a:avLst/>
          </a:prstGeom>
        </p:spPr>
      </p:pic>
      <p:pic>
        <p:nvPicPr>
          <p:cNvPr id="4" name="Picture 3" descr="A double decker bus on the street&#10;&#10;Description automatically generated">
            <a:extLst>
              <a:ext uri="{FF2B5EF4-FFF2-40B4-BE49-F238E27FC236}">
                <a16:creationId xmlns:a16="http://schemas.microsoft.com/office/drawing/2014/main" id="{929A44B8-6E2A-4389-AE15-0F09B8F31ECF}"/>
              </a:ext>
            </a:extLst>
          </p:cNvPr>
          <p:cNvPicPr>
            <a:picLocks noChangeAspect="1"/>
          </p:cNvPicPr>
          <p:nvPr/>
        </p:nvPicPr>
        <p:blipFill>
          <a:blip r:embed="rId3"/>
          <a:srcRect t="14987" r="-2" b="19461"/>
          <a:stretch/>
        </p:blipFill>
        <p:spPr>
          <a:xfrm>
            <a:off x="321730" y="3510853"/>
            <a:ext cx="5674897" cy="2789954"/>
          </a:xfrm>
          <a:prstGeom prst="rect">
            <a:avLst/>
          </a:prstGeom>
        </p:spPr>
      </p:pic>
      <p:pic>
        <p:nvPicPr>
          <p:cNvPr id="2" name="Picture 1" descr="A purple bus on a road&#10;&#10;Description automatically generated">
            <a:extLst>
              <a:ext uri="{FF2B5EF4-FFF2-40B4-BE49-F238E27FC236}">
                <a16:creationId xmlns:a16="http://schemas.microsoft.com/office/drawing/2014/main" id="{76F8331F-5094-48B7-872B-AFB7A0D0736A}"/>
              </a:ext>
            </a:extLst>
          </p:cNvPr>
          <p:cNvPicPr>
            <a:picLocks noChangeAspect="1"/>
          </p:cNvPicPr>
          <p:nvPr/>
        </p:nvPicPr>
        <p:blipFill>
          <a:blip r:embed="rId4"/>
          <a:srcRect l="26979" r="1836" b="-1"/>
          <a:stretch/>
        </p:blipFill>
        <p:spPr>
          <a:xfrm>
            <a:off x="6195373" y="321733"/>
            <a:ext cx="5674897" cy="5979074"/>
          </a:xfrm>
          <a:prstGeom prst="rect">
            <a:avLst/>
          </a:prstGeom>
        </p:spPr>
      </p:pic>
    </p:spTree>
    <p:extLst>
      <p:ext uri="{BB962C8B-B14F-4D97-AF65-F5344CB8AC3E}">
        <p14:creationId xmlns:p14="http://schemas.microsoft.com/office/powerpoint/2010/main" val="227029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232</Words>
  <Application>Microsoft Office PowerPoint</Application>
  <PresentationFormat>Widescreen</PresentationFormat>
  <Paragraphs>15</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ADLaM Display</vt:lpstr>
      <vt:lpstr>Arial</vt:lpstr>
      <vt:lpstr>Calibri</vt:lpstr>
      <vt:lpstr>Calibri Light</vt:lpstr>
      <vt:lpstr>Office Theme</vt:lpstr>
      <vt:lpstr>   My name is Ryan and my chosen career is…</vt:lpstr>
      <vt:lpstr>PowerPoint Presentation</vt:lpstr>
      <vt:lpstr>Bus Driver </vt:lpstr>
      <vt:lpstr>Bus Driver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Ryan Farah Class 10</dc:title>
  <dc:creator>Ryan Islam</dc:creator>
  <cp:lastModifiedBy>Janet Parker</cp:lastModifiedBy>
  <cp:revision>9</cp:revision>
  <dcterms:created xsi:type="dcterms:W3CDTF">2024-09-23T10:32:06Z</dcterms:created>
  <dcterms:modified xsi:type="dcterms:W3CDTF">2024-09-27T15:05:49Z</dcterms:modified>
</cp:coreProperties>
</file>