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D8ED65-C7DD-4BE1-98E2-D98C759DE3F7}" v="5" dt="2025-12-16T10:28:35.0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9" autoAdjust="0"/>
    <p:restoredTop sz="94660"/>
  </p:normalViewPr>
  <p:slideViewPr>
    <p:cSldViewPr snapToGrid="0">
      <p:cViewPr varScale="1">
        <p:scale>
          <a:sx n="75" d="100"/>
          <a:sy n="75" d="100"/>
        </p:scale>
        <p:origin x="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8CB41-138C-2728-9386-70678561EF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21C4DE-242F-D0AF-07AB-9FABD2620C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75F46-E12A-B39E-546C-478B0D6CE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FE97C-F08D-28F0-BF92-3FFE910F2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94F9C-E3F8-5BFD-BEA7-242BC0251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918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6B025-068A-C94F-E9CD-068ADF41F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8378A-D80C-5E15-9D29-D898DF90D4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0BA6B-7BFE-520A-9E6B-EC602482C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841FA-07D5-6C74-7926-5A443BA99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E739E-9DE7-FCA4-8011-8426CEECB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44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F495C-A5A5-BBB6-78A1-A3986C366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6CF24F-2376-5C70-9367-69FF71923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8C2C1-B81C-124B-016E-9C211BF0E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50AA44-EC3E-F756-1051-A5E62B17B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00987-91BF-5064-8057-D7E7A7637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57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77419-6D96-4161-9F46-72F6CD62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DB3C6-C9E0-0217-411D-5E6AE581B3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185158-934F-82B2-0802-70B1555EF0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CD3CC-C88D-A331-BF54-B0A028EE0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EB152-1765-3A2F-B2B9-576A02E19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4A06E-E104-67BC-6C48-DB5EF00AE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88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D4AA0-1511-3B66-D58F-67F2A1582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BB25B-0715-68F5-1D81-10D8E10FC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1D05F0-F72B-14A4-2117-F5572F420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719F1A-10CA-B822-7C49-3B662BD4BF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C423B8-F914-1C13-AAAE-531BD23090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85E018-8457-0697-7D85-DA1AD376B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FC3307-A8C8-3C40-E2BD-DED43F833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1E27DD-BD11-417C-2D7A-E181CE833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034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F2D49-003C-7C6E-DFBD-A4715685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10076F-293D-4248-263C-511A4C4D1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BC800A-5EDF-020E-BC8F-6EDCFA72F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035162-E2F8-CEB0-6DDD-BCF5B888F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2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879CA5-7616-9EE5-EB05-361DD2407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C8E69D-0B5F-9781-4489-8EDD35DBE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0DE89E-E130-1B44-24BE-5E73ABAE7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210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0005E-8445-5416-6BAA-60C0C5C88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B0341-AEAF-B458-2135-9A7150B84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CA6C01-4F37-2057-1234-020BD3299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677C42-2671-B26D-051A-E90D34BB8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ED390-9E03-427A-4329-0FA015CD2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564E96-35C3-3001-9FDF-9CDF37EA7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892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9CA43-E7D7-45A8-D76C-2E7D81FD4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61111-CC0E-4C4D-0444-5570899439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48C024-D028-E2B9-CA86-73DF933A40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D1286-BEF7-A408-D8B8-6DC8FD998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64E13-9EAA-6144-6E66-1BA02AE0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389113-1D90-C014-3172-70CA8F3BA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577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4A2A3-92C1-555C-F3EB-CE949BC07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B4F578-7AEE-1286-F503-799FD816B0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F3A08-9706-4EA7-8C2A-AF63E1ADC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B6D24C-9181-447D-D50A-13443EF1C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BCB95-C90B-A6AD-675B-6FC54C54E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80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002038-2CA8-128F-D58A-CD48F6D259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4718EE-074D-EEDA-87B4-3A5B3FD1A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A4DDF3-5F10-AC7D-C159-4111C64F1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F88A9-0DF0-C771-5548-35907FD72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23194-EEAF-890F-EA1E-A97F96828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91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C987EC-7986-3AFF-714F-3DB6A185C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E6BB19-0847-1FF9-66F2-C54A359F4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F97E8-02FF-6835-BC73-6C10063DF0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15128F-80EF-4819-A78E-E9FB7EA62DD0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E9243-D064-A99D-AC2B-A2DA38990C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5EAC93-EEB5-BB54-5BF0-109689B69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BB798A-7AD1-4430-9201-E37E43F8C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50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late of food on a table&#10;&#10;AI-generated content may be incorrect.">
            <a:extLst>
              <a:ext uri="{FF2B5EF4-FFF2-40B4-BE49-F238E27FC236}">
                <a16:creationId xmlns:a16="http://schemas.microsoft.com/office/drawing/2014/main" id="{19DB33DA-E8A8-D64D-1805-542590D8C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19" y="1686337"/>
            <a:ext cx="5818293" cy="4363720"/>
          </a:xfrm>
          <a:prstGeom prst="rect">
            <a:avLst/>
          </a:prstGeom>
        </p:spPr>
      </p:pic>
      <p:pic>
        <p:nvPicPr>
          <p:cNvPr id="7" name="Picture 6" descr="A person holding a tray of food&#10;&#10;AI-generated content may be incorrect.">
            <a:extLst>
              <a:ext uri="{FF2B5EF4-FFF2-40B4-BE49-F238E27FC236}">
                <a16:creationId xmlns:a16="http://schemas.microsoft.com/office/drawing/2014/main" id="{C62AA1A4-4DD1-E593-91A5-5559264B2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026" y="2062033"/>
            <a:ext cx="5156324" cy="31953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402583-C0B5-99E5-7CA7-686BF3FBFFCD}"/>
              </a:ext>
            </a:extLst>
          </p:cNvPr>
          <p:cNvSpPr txBox="1"/>
          <p:nvPr/>
        </p:nvSpPr>
        <p:spPr>
          <a:xfrm>
            <a:off x="2803490" y="582804"/>
            <a:ext cx="5818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Examples of rice and pea and Jerk chicken and patties made by Ks3 students </a:t>
            </a:r>
          </a:p>
        </p:txBody>
      </p:sp>
    </p:spTree>
    <p:extLst>
      <p:ext uri="{BB962C8B-B14F-4D97-AF65-F5344CB8AC3E}">
        <p14:creationId xmlns:p14="http://schemas.microsoft.com/office/powerpoint/2010/main" val="1965116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0E491A-26F5-09B3-6478-E2D03C105B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459" y="1142846"/>
            <a:ext cx="7921004" cy="5715154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16D3E3-6E84-C82A-1C2D-151622B656CC}"/>
              </a:ext>
            </a:extLst>
          </p:cNvPr>
          <p:cNvSpPr txBox="1"/>
          <p:nvPr/>
        </p:nvSpPr>
        <p:spPr>
          <a:xfrm>
            <a:off x="3158532" y="0"/>
            <a:ext cx="6096000" cy="782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Edison we studied the work of Basquiat and looked at the Atlantic slave trade.</a:t>
            </a:r>
          </a:p>
        </p:txBody>
      </p:sp>
    </p:spTree>
    <p:extLst>
      <p:ext uri="{BB962C8B-B14F-4D97-AF65-F5344CB8AC3E}">
        <p14:creationId xmlns:p14="http://schemas.microsoft.com/office/powerpoint/2010/main" val="1254663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9072A9D4-5E57-D31B-0126-C03B34BBD8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29991"/>
              </p:ext>
            </p:extLst>
          </p:nvPr>
        </p:nvGraphicFramePr>
        <p:xfrm>
          <a:off x="916040" y="154877"/>
          <a:ext cx="4533900" cy="6342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533709" imgH="6415822" progId="AcroExch.Document.DC">
                  <p:embed/>
                </p:oleObj>
              </mc:Choice>
              <mc:Fallback>
                <p:oleObj name="Acrobat Document" r:id="rId2" imgW="4533709" imgH="6415822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16040" y="154877"/>
                        <a:ext cx="4533900" cy="6342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6C2CF9B-F4A0-C2B7-BA00-5B4F3D402B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709141"/>
              </p:ext>
            </p:extLst>
          </p:nvPr>
        </p:nvGraphicFramePr>
        <p:xfrm>
          <a:off x="6342150" y="154877"/>
          <a:ext cx="4533900" cy="6415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4533709" imgH="6415822" progId="AcroExch.Document.DC">
                  <p:embed/>
                </p:oleObj>
              </mc:Choice>
              <mc:Fallback>
                <p:oleObj name="Acrobat Document" r:id="rId4" imgW="4533709" imgH="6415822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42150" y="154877"/>
                        <a:ext cx="4533900" cy="6415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5950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6A4880CE-7C0A-DE1F-E84B-D534AE0DD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8210" y="410633"/>
            <a:ext cx="4527550" cy="603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D4DBD3-5F78-BE17-311E-CED7BBEE37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3995" y="1926087"/>
            <a:ext cx="3297770" cy="2473244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D3DA91-FDA2-5DC0-0390-70921E9208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37746" y="1562835"/>
            <a:ext cx="4976836" cy="3732328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A6A13C-620C-2ABC-6556-3146BBC6B25E}"/>
              </a:ext>
            </a:extLst>
          </p:cNvPr>
          <p:cNvSpPr txBox="1"/>
          <p:nvPr/>
        </p:nvSpPr>
        <p:spPr>
          <a:xfrm>
            <a:off x="6096337" y="179800"/>
            <a:ext cx="2060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Ks2 Art Work </a:t>
            </a:r>
          </a:p>
        </p:txBody>
      </p:sp>
    </p:spTree>
    <p:extLst>
      <p:ext uri="{BB962C8B-B14F-4D97-AF65-F5344CB8AC3E}">
        <p14:creationId xmlns:p14="http://schemas.microsoft.com/office/powerpoint/2010/main" val="621573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students in a classroom&#10;&#10;AI-generated content may be incorrect.">
            <a:extLst>
              <a:ext uri="{FF2B5EF4-FFF2-40B4-BE49-F238E27FC236}">
                <a16:creationId xmlns:a16="http://schemas.microsoft.com/office/drawing/2014/main" id="{E47361CF-0B62-920A-178C-5C23C3275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" y="581660"/>
            <a:ext cx="7894320" cy="59207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82655D-7C1B-597C-D209-5F19D11A3821}"/>
              </a:ext>
            </a:extLst>
          </p:cNvPr>
          <p:cNvSpPr txBox="1"/>
          <p:nvPr/>
        </p:nvSpPr>
        <p:spPr>
          <a:xfrm>
            <a:off x="9113520" y="2042160"/>
            <a:ext cx="28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Students playing </a:t>
            </a:r>
            <a:r>
              <a:rPr lang="en-GB" sz="2400" b="1" dirty="0" err="1"/>
              <a:t>Oware</a:t>
            </a:r>
            <a:r>
              <a:rPr lang="en-GB" sz="2400" b="1" dirty="0"/>
              <a:t> in math </a:t>
            </a:r>
          </a:p>
        </p:txBody>
      </p:sp>
    </p:spTree>
    <p:extLst>
      <p:ext uri="{BB962C8B-B14F-4D97-AF65-F5344CB8AC3E}">
        <p14:creationId xmlns:p14="http://schemas.microsoft.com/office/powerpoint/2010/main" val="1137084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n open book with text and pictures&#10;&#10;AI-generated content may be incorrect.">
            <a:extLst>
              <a:ext uri="{FF2B5EF4-FFF2-40B4-BE49-F238E27FC236}">
                <a16:creationId xmlns:a16="http://schemas.microsoft.com/office/drawing/2014/main" id="{138B7A26-3075-1006-9D8F-74B00E944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79" y="548639"/>
            <a:ext cx="5069841" cy="4185921"/>
          </a:xfrm>
          <a:prstGeom prst="rect">
            <a:avLst/>
          </a:prstGeom>
        </p:spPr>
      </p:pic>
      <p:pic>
        <p:nvPicPr>
          <p:cNvPr id="5" name="Picture 4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7939ACD2-70D5-FE71-972C-9BF6538D2D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800" y="652780"/>
            <a:ext cx="6024880" cy="45186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FB7F93-6C00-8EAA-9CBB-9330A8603ADC}"/>
              </a:ext>
            </a:extLst>
          </p:cNvPr>
          <p:cNvSpPr txBox="1"/>
          <p:nvPr/>
        </p:nvSpPr>
        <p:spPr>
          <a:xfrm>
            <a:off x="1595120" y="5403165"/>
            <a:ext cx="3129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English work </a:t>
            </a:r>
          </a:p>
        </p:txBody>
      </p:sp>
    </p:spTree>
    <p:extLst>
      <p:ext uri="{BB962C8B-B14F-4D97-AF65-F5344CB8AC3E}">
        <p14:creationId xmlns:p14="http://schemas.microsoft.com/office/powerpoint/2010/main" val="2577011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4DCACC9A5EBB468439A7F96E78458C" ma:contentTypeVersion="19" ma:contentTypeDescription="Create a new document." ma:contentTypeScope="" ma:versionID="c8d5f1ca1a65df613c36a9304c964c59">
  <xsd:schema xmlns:xsd="http://www.w3.org/2001/XMLSchema" xmlns:xs="http://www.w3.org/2001/XMLSchema" xmlns:p="http://schemas.microsoft.com/office/2006/metadata/properties" xmlns:ns3="2d47119d-3a7e-4980-9ff1-29778f82af44" xmlns:ns4="cc1b1a07-6ef5-4f0b-b99b-b3e599ac6b8c" targetNamespace="http://schemas.microsoft.com/office/2006/metadata/properties" ma:root="true" ma:fieldsID="7ac89db59ece4ee808210a477d99e350" ns3:_="" ns4:_="">
    <xsd:import namespace="2d47119d-3a7e-4980-9ff1-29778f82af44"/>
    <xsd:import namespace="cc1b1a07-6ef5-4f0b-b99b-b3e599ac6b8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LengthInSecond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47119d-3a7e-4980-9ff1-29778f82a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1b1a07-6ef5-4f0b-b99b-b3e599ac6b8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d47119d-3a7e-4980-9ff1-29778f82af44" xsi:nil="true"/>
  </documentManagement>
</p:properties>
</file>

<file path=customXml/itemProps1.xml><?xml version="1.0" encoding="utf-8"?>
<ds:datastoreItem xmlns:ds="http://schemas.openxmlformats.org/officeDocument/2006/customXml" ds:itemID="{5D9B69A4-792C-4A72-A865-02D063E976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47119d-3a7e-4980-9ff1-29778f82af44"/>
    <ds:schemaRef ds:uri="cc1b1a07-6ef5-4f0b-b99b-b3e599ac6b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AC1BB9-635E-4F3E-87D9-B31C372937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6B44C6-DE1A-4300-BF24-42F6202F8E0E}">
  <ds:schemaRefs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cc1b1a07-6ef5-4f0b-b99b-b3e599ac6b8c"/>
    <ds:schemaRef ds:uri="2d47119d-3a7e-4980-9ff1-29778f82af4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40</Words>
  <Application>Microsoft Office PowerPoint</Application>
  <PresentationFormat>Widescreen</PresentationFormat>
  <Paragraphs>5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ADLaM Display</vt:lpstr>
      <vt:lpstr>Aptos</vt:lpstr>
      <vt:lpstr>Aptos Display</vt:lpstr>
      <vt:lpstr>Arial</vt:lpstr>
      <vt:lpstr>Office Theme</vt:lpstr>
      <vt:lpstr>Adobe 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Carlie Warner</dc:creator>
  <cp:lastModifiedBy>Carlie Warner</cp:lastModifiedBy>
  <cp:revision>2</cp:revision>
  <dcterms:created xsi:type="dcterms:W3CDTF">2025-12-16T09:53:03Z</dcterms:created>
  <dcterms:modified xsi:type="dcterms:W3CDTF">2025-12-16T10:30:37Z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0x010100F04DCACC9A5EBB468439A7F96E78458C</vt:lpwstr>
  </property>
</Properties>
</file>