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6"/>
  </p:notesMasterIdLst>
  <p:sldIdLst>
    <p:sldId id="256" r:id="rId2"/>
    <p:sldId id="257" r:id="rId3"/>
    <p:sldId id="258" r:id="rId4"/>
    <p:sldId id="259" r:id="rId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4996" autoAdjust="0"/>
    <p:restoredTop sz="94660"/>
  </p:normalViewPr>
  <p:slideViewPr>
    <p:cSldViewPr snapToGrid="0">
      <p:cViewPr varScale="1">
        <p:scale>
          <a:sx n="115" d="100"/>
          <a:sy n="115" d="100"/>
        </p:scale>
        <p:origin x="744" y="77"/>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notesMaster" Target="notesMasters/notesMaster1.xml"/><Relationship Id="rId5" Type="http://schemas.openxmlformats.org/officeDocument/2006/relationships/slide" Target="slides/slide4.xml"/><Relationship Id="rId10"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44E99C20-82C9-476D-867C-75A765D43676}" type="datetimeFigureOut">
              <a:rPr lang="en-GB" smtClean="0"/>
              <a:t>23/01/2026</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94DEF46-3760-4015-9346-ECC81EFD2AC9}" type="slidenum">
              <a:rPr lang="en-GB" smtClean="0"/>
              <a:t>‹#›</a:t>
            </a:fld>
            <a:endParaRPr lang="en-GB"/>
          </a:p>
        </p:txBody>
      </p:sp>
    </p:spTree>
    <p:extLst>
      <p:ext uri="{BB962C8B-B14F-4D97-AF65-F5344CB8AC3E}">
        <p14:creationId xmlns:p14="http://schemas.microsoft.com/office/powerpoint/2010/main" val="315647284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https://www.twinkl.co.uk/resource/t3-e-215-holocaust-memorial-display-pack</a:t>
            </a:r>
          </a:p>
          <a:p>
            <a:endParaRPr lang="en-GB" dirty="0"/>
          </a:p>
        </p:txBody>
      </p:sp>
      <p:sp>
        <p:nvSpPr>
          <p:cNvPr id="4" name="Slide Number Placeholder 3"/>
          <p:cNvSpPr>
            <a:spLocks noGrp="1"/>
          </p:cNvSpPr>
          <p:nvPr>
            <p:ph type="sldNum" sz="quarter" idx="5"/>
          </p:nvPr>
        </p:nvSpPr>
        <p:spPr/>
        <p:txBody>
          <a:bodyPr/>
          <a:lstStyle/>
          <a:p>
            <a:fld id="{F94DEF46-3760-4015-9346-ECC81EFD2AC9}" type="slidenum">
              <a:rPr lang="en-GB" smtClean="0"/>
              <a:t>1</a:t>
            </a:fld>
            <a:endParaRPr lang="en-GB"/>
          </a:p>
        </p:txBody>
      </p:sp>
    </p:spTree>
    <p:extLst>
      <p:ext uri="{BB962C8B-B14F-4D97-AF65-F5344CB8AC3E}">
        <p14:creationId xmlns:p14="http://schemas.microsoft.com/office/powerpoint/2010/main" val="102070927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C2C9864-7EF4-086A-6C90-A6D759B07C91}"/>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6A5C0F9E-DA2F-E257-00D5-0097CE9CF952}"/>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10FDE88B-F949-5A68-94AB-486631E8CDD6}"/>
              </a:ext>
            </a:extLst>
          </p:cNvPr>
          <p:cNvSpPr>
            <a:spLocks noGrp="1"/>
          </p:cNvSpPr>
          <p:nvPr>
            <p:ph type="dt" sz="half" idx="10"/>
          </p:nvPr>
        </p:nvSpPr>
        <p:spPr/>
        <p:txBody>
          <a:bodyPr/>
          <a:lstStyle/>
          <a:p>
            <a:fld id="{C007F4E0-418F-4C89-B716-C251FC44C225}" type="datetimeFigureOut">
              <a:rPr lang="en-GB" smtClean="0"/>
              <a:t>23/01/2026</a:t>
            </a:fld>
            <a:endParaRPr lang="en-GB"/>
          </a:p>
        </p:txBody>
      </p:sp>
      <p:sp>
        <p:nvSpPr>
          <p:cNvPr id="5" name="Footer Placeholder 4">
            <a:extLst>
              <a:ext uri="{FF2B5EF4-FFF2-40B4-BE49-F238E27FC236}">
                <a16:creationId xmlns:a16="http://schemas.microsoft.com/office/drawing/2014/main" id="{C23DA491-2465-ED10-7256-FEE4758C5D95}"/>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E23C3FF3-D227-6ADB-C585-03DCC39709CB}"/>
              </a:ext>
            </a:extLst>
          </p:cNvPr>
          <p:cNvSpPr>
            <a:spLocks noGrp="1"/>
          </p:cNvSpPr>
          <p:nvPr>
            <p:ph type="sldNum" sz="quarter" idx="12"/>
          </p:nvPr>
        </p:nvSpPr>
        <p:spPr/>
        <p:txBody>
          <a:bodyPr/>
          <a:lstStyle/>
          <a:p>
            <a:fld id="{73E1560A-2B76-4BC0-8D87-B4EEE1A13859}" type="slidenum">
              <a:rPr lang="en-GB" smtClean="0"/>
              <a:t>‹#›</a:t>
            </a:fld>
            <a:endParaRPr lang="en-GB"/>
          </a:p>
        </p:txBody>
      </p:sp>
    </p:spTree>
    <p:extLst>
      <p:ext uri="{BB962C8B-B14F-4D97-AF65-F5344CB8AC3E}">
        <p14:creationId xmlns:p14="http://schemas.microsoft.com/office/powerpoint/2010/main" val="298271425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9E0700D-2B75-5BA0-0F22-A551F17097EB}"/>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75AB17ED-3CCC-151E-DE8A-F95B8E9142F0}"/>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10C2C33A-FFB5-2A35-40B8-0DD532AECD00}"/>
              </a:ext>
            </a:extLst>
          </p:cNvPr>
          <p:cNvSpPr>
            <a:spLocks noGrp="1"/>
          </p:cNvSpPr>
          <p:nvPr>
            <p:ph type="dt" sz="half" idx="10"/>
          </p:nvPr>
        </p:nvSpPr>
        <p:spPr/>
        <p:txBody>
          <a:bodyPr/>
          <a:lstStyle/>
          <a:p>
            <a:fld id="{C007F4E0-418F-4C89-B716-C251FC44C225}" type="datetimeFigureOut">
              <a:rPr lang="en-GB" smtClean="0"/>
              <a:t>23/01/2026</a:t>
            </a:fld>
            <a:endParaRPr lang="en-GB"/>
          </a:p>
        </p:txBody>
      </p:sp>
      <p:sp>
        <p:nvSpPr>
          <p:cNvPr id="5" name="Footer Placeholder 4">
            <a:extLst>
              <a:ext uri="{FF2B5EF4-FFF2-40B4-BE49-F238E27FC236}">
                <a16:creationId xmlns:a16="http://schemas.microsoft.com/office/drawing/2014/main" id="{3CAA787B-7A4E-5FC4-9D9E-6C0FDB862613}"/>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CDF88075-D0A6-E2FF-80FB-4E8FF425AAA5}"/>
              </a:ext>
            </a:extLst>
          </p:cNvPr>
          <p:cNvSpPr>
            <a:spLocks noGrp="1"/>
          </p:cNvSpPr>
          <p:nvPr>
            <p:ph type="sldNum" sz="quarter" idx="12"/>
          </p:nvPr>
        </p:nvSpPr>
        <p:spPr/>
        <p:txBody>
          <a:bodyPr/>
          <a:lstStyle/>
          <a:p>
            <a:fld id="{73E1560A-2B76-4BC0-8D87-B4EEE1A13859}" type="slidenum">
              <a:rPr lang="en-GB" smtClean="0"/>
              <a:t>‹#›</a:t>
            </a:fld>
            <a:endParaRPr lang="en-GB"/>
          </a:p>
        </p:txBody>
      </p:sp>
    </p:spTree>
    <p:extLst>
      <p:ext uri="{BB962C8B-B14F-4D97-AF65-F5344CB8AC3E}">
        <p14:creationId xmlns:p14="http://schemas.microsoft.com/office/powerpoint/2010/main" val="390091303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3B6FD78-1DC8-E58F-E2A3-4A12FE0A4281}"/>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B76051CE-CB15-F31A-A157-B0BFB14A44D0}"/>
              </a:ext>
            </a:extLst>
          </p:cNvPr>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B21D575C-CA1F-970B-0267-F17457921EF0}"/>
              </a:ext>
            </a:extLst>
          </p:cNvPr>
          <p:cNvSpPr>
            <a:spLocks noGrp="1"/>
          </p:cNvSpPr>
          <p:nvPr>
            <p:ph type="dt" sz="half" idx="10"/>
          </p:nvPr>
        </p:nvSpPr>
        <p:spPr/>
        <p:txBody>
          <a:bodyPr/>
          <a:lstStyle/>
          <a:p>
            <a:fld id="{C007F4E0-418F-4C89-B716-C251FC44C225}" type="datetimeFigureOut">
              <a:rPr lang="en-GB" smtClean="0"/>
              <a:t>23/01/2026</a:t>
            </a:fld>
            <a:endParaRPr lang="en-GB"/>
          </a:p>
        </p:txBody>
      </p:sp>
      <p:sp>
        <p:nvSpPr>
          <p:cNvPr id="5" name="Footer Placeholder 4">
            <a:extLst>
              <a:ext uri="{FF2B5EF4-FFF2-40B4-BE49-F238E27FC236}">
                <a16:creationId xmlns:a16="http://schemas.microsoft.com/office/drawing/2014/main" id="{4FAEF74A-3927-084F-ABFE-88FF24D69D92}"/>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62A7299D-4E04-5D9A-32C8-1DDC237C6DAB}"/>
              </a:ext>
            </a:extLst>
          </p:cNvPr>
          <p:cNvSpPr>
            <a:spLocks noGrp="1"/>
          </p:cNvSpPr>
          <p:nvPr>
            <p:ph type="sldNum" sz="quarter" idx="12"/>
          </p:nvPr>
        </p:nvSpPr>
        <p:spPr/>
        <p:txBody>
          <a:bodyPr/>
          <a:lstStyle/>
          <a:p>
            <a:fld id="{73E1560A-2B76-4BC0-8D87-B4EEE1A13859}" type="slidenum">
              <a:rPr lang="en-GB" smtClean="0"/>
              <a:t>‹#›</a:t>
            </a:fld>
            <a:endParaRPr lang="en-GB"/>
          </a:p>
        </p:txBody>
      </p:sp>
    </p:spTree>
    <p:extLst>
      <p:ext uri="{BB962C8B-B14F-4D97-AF65-F5344CB8AC3E}">
        <p14:creationId xmlns:p14="http://schemas.microsoft.com/office/powerpoint/2010/main" val="30966455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14FE708-5F33-8CFE-2288-99BC23B9A741}"/>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A571644B-856C-B50B-A551-9A0837750B29}"/>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C923E1B4-7CC3-C7B5-FC41-6793F1632B2B}"/>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DB4D8344-FF9F-0991-DD64-7479BFA0A583}"/>
              </a:ext>
            </a:extLst>
          </p:cNvPr>
          <p:cNvSpPr>
            <a:spLocks noGrp="1"/>
          </p:cNvSpPr>
          <p:nvPr>
            <p:ph type="dt" sz="half" idx="10"/>
          </p:nvPr>
        </p:nvSpPr>
        <p:spPr/>
        <p:txBody>
          <a:bodyPr/>
          <a:lstStyle/>
          <a:p>
            <a:fld id="{C007F4E0-418F-4C89-B716-C251FC44C225}" type="datetimeFigureOut">
              <a:rPr lang="en-GB" smtClean="0"/>
              <a:t>23/01/2026</a:t>
            </a:fld>
            <a:endParaRPr lang="en-GB"/>
          </a:p>
        </p:txBody>
      </p:sp>
      <p:sp>
        <p:nvSpPr>
          <p:cNvPr id="6" name="Footer Placeholder 5">
            <a:extLst>
              <a:ext uri="{FF2B5EF4-FFF2-40B4-BE49-F238E27FC236}">
                <a16:creationId xmlns:a16="http://schemas.microsoft.com/office/drawing/2014/main" id="{C8277CBC-4553-B7EC-0938-B85AB6889527}"/>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315D9733-310C-BC0E-AB8B-E8F73891A3FE}"/>
              </a:ext>
            </a:extLst>
          </p:cNvPr>
          <p:cNvSpPr>
            <a:spLocks noGrp="1"/>
          </p:cNvSpPr>
          <p:nvPr>
            <p:ph type="sldNum" sz="quarter" idx="12"/>
          </p:nvPr>
        </p:nvSpPr>
        <p:spPr/>
        <p:txBody>
          <a:bodyPr/>
          <a:lstStyle/>
          <a:p>
            <a:fld id="{73E1560A-2B76-4BC0-8D87-B4EEE1A13859}" type="slidenum">
              <a:rPr lang="en-GB" smtClean="0"/>
              <a:t>‹#›</a:t>
            </a:fld>
            <a:endParaRPr lang="en-GB"/>
          </a:p>
        </p:txBody>
      </p:sp>
    </p:spTree>
    <p:extLst>
      <p:ext uri="{BB962C8B-B14F-4D97-AF65-F5344CB8AC3E}">
        <p14:creationId xmlns:p14="http://schemas.microsoft.com/office/powerpoint/2010/main" val="342597199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0D56646-5D01-93EB-9E3A-53B3131C37AC}"/>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9D72942F-A693-BFC9-EF32-0E8DF4A368AA}"/>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7AB9CB6B-874A-ECFA-19E0-0E194B1CA364}"/>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DD41D9F5-C81C-2555-DCC2-4CE72E50DB55}"/>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B7BABACC-52B2-058C-FD46-0C31B27393FA}"/>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6206EECD-DDCD-565C-885A-04A0299B9288}"/>
              </a:ext>
            </a:extLst>
          </p:cNvPr>
          <p:cNvSpPr>
            <a:spLocks noGrp="1"/>
          </p:cNvSpPr>
          <p:nvPr>
            <p:ph type="dt" sz="half" idx="10"/>
          </p:nvPr>
        </p:nvSpPr>
        <p:spPr/>
        <p:txBody>
          <a:bodyPr/>
          <a:lstStyle/>
          <a:p>
            <a:fld id="{C007F4E0-418F-4C89-B716-C251FC44C225}" type="datetimeFigureOut">
              <a:rPr lang="en-GB" smtClean="0"/>
              <a:t>23/01/2026</a:t>
            </a:fld>
            <a:endParaRPr lang="en-GB"/>
          </a:p>
        </p:txBody>
      </p:sp>
      <p:sp>
        <p:nvSpPr>
          <p:cNvPr id="8" name="Footer Placeholder 7">
            <a:extLst>
              <a:ext uri="{FF2B5EF4-FFF2-40B4-BE49-F238E27FC236}">
                <a16:creationId xmlns:a16="http://schemas.microsoft.com/office/drawing/2014/main" id="{5FF03AF8-1F4A-0FA5-0346-A31A71E8A559}"/>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5588C078-0B71-DB27-7736-0971F3325680}"/>
              </a:ext>
            </a:extLst>
          </p:cNvPr>
          <p:cNvSpPr>
            <a:spLocks noGrp="1"/>
          </p:cNvSpPr>
          <p:nvPr>
            <p:ph type="sldNum" sz="quarter" idx="12"/>
          </p:nvPr>
        </p:nvSpPr>
        <p:spPr/>
        <p:txBody>
          <a:bodyPr/>
          <a:lstStyle/>
          <a:p>
            <a:fld id="{73E1560A-2B76-4BC0-8D87-B4EEE1A13859}" type="slidenum">
              <a:rPr lang="en-GB" smtClean="0"/>
              <a:t>‹#›</a:t>
            </a:fld>
            <a:endParaRPr lang="en-GB"/>
          </a:p>
        </p:txBody>
      </p:sp>
    </p:spTree>
    <p:extLst>
      <p:ext uri="{BB962C8B-B14F-4D97-AF65-F5344CB8AC3E}">
        <p14:creationId xmlns:p14="http://schemas.microsoft.com/office/powerpoint/2010/main" val="255593692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8DF2114-DA78-CA4F-2519-C82C8F219966}"/>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1AEEBBB1-AFCC-0383-F321-07D0F9C9D200}"/>
              </a:ext>
            </a:extLst>
          </p:cNvPr>
          <p:cNvSpPr>
            <a:spLocks noGrp="1"/>
          </p:cNvSpPr>
          <p:nvPr>
            <p:ph type="dt" sz="half" idx="10"/>
          </p:nvPr>
        </p:nvSpPr>
        <p:spPr/>
        <p:txBody>
          <a:bodyPr/>
          <a:lstStyle/>
          <a:p>
            <a:fld id="{C007F4E0-418F-4C89-B716-C251FC44C225}" type="datetimeFigureOut">
              <a:rPr lang="en-GB" smtClean="0"/>
              <a:t>23/01/2026</a:t>
            </a:fld>
            <a:endParaRPr lang="en-GB"/>
          </a:p>
        </p:txBody>
      </p:sp>
      <p:sp>
        <p:nvSpPr>
          <p:cNvPr id="4" name="Footer Placeholder 3">
            <a:extLst>
              <a:ext uri="{FF2B5EF4-FFF2-40B4-BE49-F238E27FC236}">
                <a16:creationId xmlns:a16="http://schemas.microsoft.com/office/drawing/2014/main" id="{CBF5084C-4E87-4C88-6291-B34AA3A30D32}"/>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EFA80B82-60AC-10F5-15C1-33E73EA68C39}"/>
              </a:ext>
            </a:extLst>
          </p:cNvPr>
          <p:cNvSpPr>
            <a:spLocks noGrp="1"/>
          </p:cNvSpPr>
          <p:nvPr>
            <p:ph type="sldNum" sz="quarter" idx="12"/>
          </p:nvPr>
        </p:nvSpPr>
        <p:spPr/>
        <p:txBody>
          <a:bodyPr/>
          <a:lstStyle/>
          <a:p>
            <a:fld id="{73E1560A-2B76-4BC0-8D87-B4EEE1A13859}" type="slidenum">
              <a:rPr lang="en-GB" smtClean="0"/>
              <a:t>‹#›</a:t>
            </a:fld>
            <a:endParaRPr lang="en-GB"/>
          </a:p>
        </p:txBody>
      </p:sp>
    </p:spTree>
    <p:extLst>
      <p:ext uri="{BB962C8B-B14F-4D97-AF65-F5344CB8AC3E}">
        <p14:creationId xmlns:p14="http://schemas.microsoft.com/office/powerpoint/2010/main" val="24956953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E9338D0C-D685-771A-4A7E-752DFEEFDCEC}"/>
              </a:ext>
            </a:extLst>
          </p:cNvPr>
          <p:cNvSpPr>
            <a:spLocks noGrp="1"/>
          </p:cNvSpPr>
          <p:nvPr>
            <p:ph type="dt" sz="half" idx="10"/>
          </p:nvPr>
        </p:nvSpPr>
        <p:spPr/>
        <p:txBody>
          <a:bodyPr/>
          <a:lstStyle/>
          <a:p>
            <a:fld id="{C007F4E0-418F-4C89-B716-C251FC44C225}" type="datetimeFigureOut">
              <a:rPr lang="en-GB" smtClean="0"/>
              <a:t>23/01/2026</a:t>
            </a:fld>
            <a:endParaRPr lang="en-GB"/>
          </a:p>
        </p:txBody>
      </p:sp>
      <p:sp>
        <p:nvSpPr>
          <p:cNvPr id="3" name="Footer Placeholder 2">
            <a:extLst>
              <a:ext uri="{FF2B5EF4-FFF2-40B4-BE49-F238E27FC236}">
                <a16:creationId xmlns:a16="http://schemas.microsoft.com/office/drawing/2014/main" id="{9C8725B7-0A62-6D57-931F-2BF439992203}"/>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2DBAC49D-674D-AB80-EE2F-C90400162525}"/>
              </a:ext>
            </a:extLst>
          </p:cNvPr>
          <p:cNvSpPr>
            <a:spLocks noGrp="1"/>
          </p:cNvSpPr>
          <p:nvPr>
            <p:ph type="sldNum" sz="quarter" idx="12"/>
          </p:nvPr>
        </p:nvSpPr>
        <p:spPr/>
        <p:txBody>
          <a:bodyPr/>
          <a:lstStyle/>
          <a:p>
            <a:fld id="{73E1560A-2B76-4BC0-8D87-B4EEE1A13859}" type="slidenum">
              <a:rPr lang="en-GB" smtClean="0"/>
              <a:t>‹#›</a:t>
            </a:fld>
            <a:endParaRPr lang="en-GB"/>
          </a:p>
        </p:txBody>
      </p:sp>
    </p:spTree>
    <p:extLst>
      <p:ext uri="{BB962C8B-B14F-4D97-AF65-F5344CB8AC3E}">
        <p14:creationId xmlns:p14="http://schemas.microsoft.com/office/powerpoint/2010/main" val="42736189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7366A2B-17AD-EE8E-CCC2-486B746F7BF8}"/>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D7D231B8-DB51-41C9-20B0-43CCB6C21421}"/>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88BA79EC-1AC8-C824-D8D4-554441145FD4}"/>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5FD59CB8-76ED-C6B9-7A64-05519ABDDAA2}"/>
              </a:ext>
            </a:extLst>
          </p:cNvPr>
          <p:cNvSpPr>
            <a:spLocks noGrp="1"/>
          </p:cNvSpPr>
          <p:nvPr>
            <p:ph type="dt" sz="half" idx="10"/>
          </p:nvPr>
        </p:nvSpPr>
        <p:spPr/>
        <p:txBody>
          <a:bodyPr/>
          <a:lstStyle/>
          <a:p>
            <a:fld id="{C007F4E0-418F-4C89-B716-C251FC44C225}" type="datetimeFigureOut">
              <a:rPr lang="en-GB" smtClean="0"/>
              <a:t>23/01/2026</a:t>
            </a:fld>
            <a:endParaRPr lang="en-GB"/>
          </a:p>
        </p:txBody>
      </p:sp>
      <p:sp>
        <p:nvSpPr>
          <p:cNvPr id="6" name="Footer Placeholder 5">
            <a:extLst>
              <a:ext uri="{FF2B5EF4-FFF2-40B4-BE49-F238E27FC236}">
                <a16:creationId xmlns:a16="http://schemas.microsoft.com/office/drawing/2014/main" id="{602A0491-A83E-85E2-3362-E2FD494EE9BD}"/>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1B045F3D-7A63-C4E1-EAEC-3CF6BDDEF940}"/>
              </a:ext>
            </a:extLst>
          </p:cNvPr>
          <p:cNvSpPr>
            <a:spLocks noGrp="1"/>
          </p:cNvSpPr>
          <p:nvPr>
            <p:ph type="sldNum" sz="quarter" idx="12"/>
          </p:nvPr>
        </p:nvSpPr>
        <p:spPr/>
        <p:txBody>
          <a:bodyPr/>
          <a:lstStyle/>
          <a:p>
            <a:fld id="{73E1560A-2B76-4BC0-8D87-B4EEE1A13859}" type="slidenum">
              <a:rPr lang="en-GB" smtClean="0"/>
              <a:t>‹#›</a:t>
            </a:fld>
            <a:endParaRPr lang="en-GB"/>
          </a:p>
        </p:txBody>
      </p:sp>
    </p:spTree>
    <p:extLst>
      <p:ext uri="{BB962C8B-B14F-4D97-AF65-F5344CB8AC3E}">
        <p14:creationId xmlns:p14="http://schemas.microsoft.com/office/powerpoint/2010/main" val="211792168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3CE5DF3-2FC7-D78B-679E-CBED8A1EF74B}"/>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D19353A3-297A-3A1D-E892-8582657904C7}"/>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1C6284C9-BFF4-CD3B-74A3-DF37830DB18E}"/>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F91CD7D3-DD54-7E67-18F7-3791E20773CB}"/>
              </a:ext>
            </a:extLst>
          </p:cNvPr>
          <p:cNvSpPr>
            <a:spLocks noGrp="1"/>
          </p:cNvSpPr>
          <p:nvPr>
            <p:ph type="dt" sz="half" idx="10"/>
          </p:nvPr>
        </p:nvSpPr>
        <p:spPr/>
        <p:txBody>
          <a:bodyPr/>
          <a:lstStyle/>
          <a:p>
            <a:fld id="{C007F4E0-418F-4C89-B716-C251FC44C225}" type="datetimeFigureOut">
              <a:rPr lang="en-GB" smtClean="0"/>
              <a:t>23/01/2026</a:t>
            </a:fld>
            <a:endParaRPr lang="en-GB"/>
          </a:p>
        </p:txBody>
      </p:sp>
      <p:sp>
        <p:nvSpPr>
          <p:cNvPr id="6" name="Footer Placeholder 5">
            <a:extLst>
              <a:ext uri="{FF2B5EF4-FFF2-40B4-BE49-F238E27FC236}">
                <a16:creationId xmlns:a16="http://schemas.microsoft.com/office/drawing/2014/main" id="{52A55B84-E71C-CCF1-9C33-160F249FDFDE}"/>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6C0D274E-62C8-86E0-B743-81CAC15119D7}"/>
              </a:ext>
            </a:extLst>
          </p:cNvPr>
          <p:cNvSpPr>
            <a:spLocks noGrp="1"/>
          </p:cNvSpPr>
          <p:nvPr>
            <p:ph type="sldNum" sz="quarter" idx="12"/>
          </p:nvPr>
        </p:nvSpPr>
        <p:spPr/>
        <p:txBody>
          <a:bodyPr/>
          <a:lstStyle/>
          <a:p>
            <a:fld id="{73E1560A-2B76-4BC0-8D87-B4EEE1A13859}" type="slidenum">
              <a:rPr lang="en-GB" smtClean="0"/>
              <a:t>‹#›</a:t>
            </a:fld>
            <a:endParaRPr lang="en-GB"/>
          </a:p>
        </p:txBody>
      </p:sp>
    </p:spTree>
    <p:extLst>
      <p:ext uri="{BB962C8B-B14F-4D97-AF65-F5344CB8AC3E}">
        <p14:creationId xmlns:p14="http://schemas.microsoft.com/office/powerpoint/2010/main" val="342494734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530F607-03B5-18A1-9DA4-CD29AD4E0455}"/>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07D099B9-88A8-75DC-72C7-E4150B80F5D7}"/>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F9DB8BF1-3FB6-0AAF-A986-E9942C383EF4}"/>
              </a:ext>
            </a:extLst>
          </p:cNvPr>
          <p:cNvSpPr>
            <a:spLocks noGrp="1"/>
          </p:cNvSpPr>
          <p:nvPr>
            <p:ph type="dt" sz="half" idx="10"/>
          </p:nvPr>
        </p:nvSpPr>
        <p:spPr/>
        <p:txBody>
          <a:bodyPr/>
          <a:lstStyle/>
          <a:p>
            <a:fld id="{C007F4E0-418F-4C89-B716-C251FC44C225}" type="datetimeFigureOut">
              <a:rPr lang="en-GB" smtClean="0"/>
              <a:t>23/01/2026</a:t>
            </a:fld>
            <a:endParaRPr lang="en-GB"/>
          </a:p>
        </p:txBody>
      </p:sp>
      <p:sp>
        <p:nvSpPr>
          <p:cNvPr id="5" name="Footer Placeholder 4">
            <a:extLst>
              <a:ext uri="{FF2B5EF4-FFF2-40B4-BE49-F238E27FC236}">
                <a16:creationId xmlns:a16="http://schemas.microsoft.com/office/drawing/2014/main" id="{1FE9371B-5439-4BB6-B54B-2190FA2E15E0}"/>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77FB5A08-2905-0783-3E2E-23D9BEC55596}"/>
              </a:ext>
            </a:extLst>
          </p:cNvPr>
          <p:cNvSpPr>
            <a:spLocks noGrp="1"/>
          </p:cNvSpPr>
          <p:nvPr>
            <p:ph type="sldNum" sz="quarter" idx="12"/>
          </p:nvPr>
        </p:nvSpPr>
        <p:spPr/>
        <p:txBody>
          <a:bodyPr/>
          <a:lstStyle/>
          <a:p>
            <a:fld id="{73E1560A-2B76-4BC0-8D87-B4EEE1A13859}" type="slidenum">
              <a:rPr lang="en-GB" smtClean="0"/>
              <a:t>‹#›</a:t>
            </a:fld>
            <a:endParaRPr lang="en-GB"/>
          </a:p>
        </p:txBody>
      </p:sp>
    </p:spTree>
    <p:extLst>
      <p:ext uri="{BB962C8B-B14F-4D97-AF65-F5344CB8AC3E}">
        <p14:creationId xmlns:p14="http://schemas.microsoft.com/office/powerpoint/2010/main" val="48737077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A6F6AA31-9492-5542-42C3-9D93F230F324}"/>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B622ADEC-CD06-A3C0-323B-62A790C44099}"/>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9DDA7999-9BD3-D4E3-0AFE-B86D4C0B22B3}"/>
              </a:ext>
            </a:extLst>
          </p:cNvPr>
          <p:cNvSpPr>
            <a:spLocks noGrp="1"/>
          </p:cNvSpPr>
          <p:nvPr>
            <p:ph type="dt" sz="half" idx="10"/>
          </p:nvPr>
        </p:nvSpPr>
        <p:spPr/>
        <p:txBody>
          <a:bodyPr/>
          <a:lstStyle/>
          <a:p>
            <a:fld id="{C007F4E0-418F-4C89-B716-C251FC44C225}" type="datetimeFigureOut">
              <a:rPr lang="en-GB" smtClean="0"/>
              <a:t>23/01/2026</a:t>
            </a:fld>
            <a:endParaRPr lang="en-GB"/>
          </a:p>
        </p:txBody>
      </p:sp>
      <p:sp>
        <p:nvSpPr>
          <p:cNvPr id="5" name="Footer Placeholder 4">
            <a:extLst>
              <a:ext uri="{FF2B5EF4-FFF2-40B4-BE49-F238E27FC236}">
                <a16:creationId xmlns:a16="http://schemas.microsoft.com/office/drawing/2014/main" id="{6061F533-34DF-E539-9D1F-B6E9BA7D689F}"/>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C1E8BC36-FAB8-C9C7-5D1C-33F83C078F9F}"/>
              </a:ext>
            </a:extLst>
          </p:cNvPr>
          <p:cNvSpPr>
            <a:spLocks noGrp="1"/>
          </p:cNvSpPr>
          <p:nvPr>
            <p:ph type="sldNum" sz="quarter" idx="12"/>
          </p:nvPr>
        </p:nvSpPr>
        <p:spPr/>
        <p:txBody>
          <a:bodyPr/>
          <a:lstStyle/>
          <a:p>
            <a:fld id="{73E1560A-2B76-4BC0-8D87-B4EEE1A13859}" type="slidenum">
              <a:rPr lang="en-GB" smtClean="0"/>
              <a:t>‹#›</a:t>
            </a:fld>
            <a:endParaRPr lang="en-GB"/>
          </a:p>
        </p:txBody>
      </p:sp>
    </p:spTree>
    <p:extLst>
      <p:ext uri="{BB962C8B-B14F-4D97-AF65-F5344CB8AC3E}">
        <p14:creationId xmlns:p14="http://schemas.microsoft.com/office/powerpoint/2010/main" val="190934946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13590701-F3F4-CABA-C9E9-21E31DAABF94}"/>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11948F4C-F1D1-34F5-DE8A-9E79D7336D9E}"/>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C47B6114-F0EE-582E-C558-213F18304873}"/>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C007F4E0-418F-4C89-B716-C251FC44C225}" type="datetimeFigureOut">
              <a:rPr lang="en-GB" smtClean="0"/>
              <a:t>23/01/2026</a:t>
            </a:fld>
            <a:endParaRPr lang="en-GB"/>
          </a:p>
        </p:txBody>
      </p:sp>
      <p:sp>
        <p:nvSpPr>
          <p:cNvPr id="5" name="Footer Placeholder 4">
            <a:extLst>
              <a:ext uri="{FF2B5EF4-FFF2-40B4-BE49-F238E27FC236}">
                <a16:creationId xmlns:a16="http://schemas.microsoft.com/office/drawing/2014/main" id="{43C992F1-E067-0D68-73C2-2B20A724D51A}"/>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en-GB"/>
          </a:p>
        </p:txBody>
      </p:sp>
      <p:sp>
        <p:nvSpPr>
          <p:cNvPr id="6" name="Slide Number Placeholder 5">
            <a:extLst>
              <a:ext uri="{FF2B5EF4-FFF2-40B4-BE49-F238E27FC236}">
                <a16:creationId xmlns:a16="http://schemas.microsoft.com/office/drawing/2014/main" id="{8C76009F-B244-3D34-FE32-D506205A75B0}"/>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73E1560A-2B76-4BC0-8D87-B4EEE1A13859}" type="slidenum">
              <a:rPr lang="en-GB" smtClean="0"/>
              <a:t>‹#›</a:t>
            </a:fld>
            <a:endParaRPr lang="en-GB"/>
          </a:p>
        </p:txBody>
      </p:sp>
    </p:spTree>
    <p:extLst>
      <p:ext uri="{BB962C8B-B14F-4D97-AF65-F5344CB8AC3E}">
        <p14:creationId xmlns:p14="http://schemas.microsoft.com/office/powerpoint/2010/main" val="239354955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65DE124-AAAE-FA78-139B-8CA48E5F4695}"/>
              </a:ext>
            </a:extLst>
          </p:cNvPr>
          <p:cNvSpPr>
            <a:spLocks noGrp="1"/>
          </p:cNvSpPr>
          <p:nvPr>
            <p:ph type="ctrTitle"/>
          </p:nvPr>
        </p:nvSpPr>
        <p:spPr>
          <a:xfrm>
            <a:off x="0" y="0"/>
            <a:ext cx="12192000" cy="1100332"/>
          </a:xfrm>
        </p:spPr>
        <p:txBody>
          <a:bodyPr/>
          <a:lstStyle/>
          <a:p>
            <a:r>
              <a:rPr lang="en-GB" b="1" dirty="0">
                <a:latin typeface="Arial" panose="020B0604020202020204" pitchFamily="34" charset="0"/>
                <a:cs typeface="Arial" panose="020B0604020202020204" pitchFamily="34" charset="0"/>
              </a:rPr>
              <a:t>Holocaust Memorial Day</a:t>
            </a:r>
          </a:p>
        </p:txBody>
      </p:sp>
      <p:sp>
        <p:nvSpPr>
          <p:cNvPr id="3" name="Subtitle 2">
            <a:extLst>
              <a:ext uri="{FF2B5EF4-FFF2-40B4-BE49-F238E27FC236}">
                <a16:creationId xmlns:a16="http://schemas.microsoft.com/office/drawing/2014/main" id="{A3585047-DA91-30C0-6805-E98891A8C946}"/>
              </a:ext>
            </a:extLst>
          </p:cNvPr>
          <p:cNvSpPr>
            <a:spLocks noGrp="1"/>
          </p:cNvSpPr>
          <p:nvPr>
            <p:ph type="subTitle" idx="1"/>
          </p:nvPr>
        </p:nvSpPr>
        <p:spPr>
          <a:xfrm>
            <a:off x="0" y="1100332"/>
            <a:ext cx="12192000" cy="5757668"/>
          </a:xfrm>
        </p:spPr>
        <p:txBody>
          <a:bodyPr/>
          <a:lstStyle/>
          <a:p>
            <a:endParaRPr lang="en-GB" dirty="0"/>
          </a:p>
        </p:txBody>
      </p:sp>
      <p:pic>
        <p:nvPicPr>
          <p:cNvPr id="7" name="Picture 6">
            <a:extLst>
              <a:ext uri="{FF2B5EF4-FFF2-40B4-BE49-F238E27FC236}">
                <a16:creationId xmlns:a16="http://schemas.microsoft.com/office/drawing/2014/main" id="{339D3C31-006F-CFC7-4B53-AB0A9BC49418}"/>
              </a:ext>
            </a:extLst>
          </p:cNvPr>
          <p:cNvPicPr>
            <a:picLocks noChangeAspect="1"/>
          </p:cNvPicPr>
          <p:nvPr/>
        </p:nvPicPr>
        <p:blipFill>
          <a:blip r:embed="rId3"/>
          <a:stretch>
            <a:fillRect/>
          </a:stretch>
        </p:blipFill>
        <p:spPr>
          <a:xfrm>
            <a:off x="1777749" y="1100332"/>
            <a:ext cx="8636502" cy="5757668"/>
          </a:xfrm>
          <a:prstGeom prst="rect">
            <a:avLst/>
          </a:prstGeom>
        </p:spPr>
      </p:pic>
    </p:spTree>
    <p:extLst>
      <p:ext uri="{BB962C8B-B14F-4D97-AF65-F5344CB8AC3E}">
        <p14:creationId xmlns:p14="http://schemas.microsoft.com/office/powerpoint/2010/main" val="404352037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CD5A421-9AC1-325B-AE3B-2131EE310F3A}"/>
              </a:ext>
            </a:extLst>
          </p:cNvPr>
          <p:cNvSpPr>
            <a:spLocks noGrp="1"/>
          </p:cNvSpPr>
          <p:nvPr>
            <p:ph type="title"/>
          </p:nvPr>
        </p:nvSpPr>
        <p:spPr>
          <a:xfrm>
            <a:off x="0" y="0"/>
            <a:ext cx="12192000" cy="886265"/>
          </a:xfrm>
        </p:spPr>
        <p:txBody>
          <a:bodyPr>
            <a:normAutofit fontScale="90000"/>
          </a:bodyPr>
          <a:lstStyle/>
          <a:p>
            <a:r>
              <a:rPr lang="en-GB" b="1" dirty="0">
                <a:latin typeface="Arial" panose="020B0604020202020204" pitchFamily="34" charset="0"/>
                <a:cs typeface="Arial" panose="020B0604020202020204" pitchFamily="34" charset="0"/>
              </a:rPr>
              <a:t>Keywords</a:t>
            </a:r>
          </a:p>
        </p:txBody>
      </p:sp>
      <p:sp>
        <p:nvSpPr>
          <p:cNvPr id="3" name="Text Placeholder 2">
            <a:extLst>
              <a:ext uri="{FF2B5EF4-FFF2-40B4-BE49-F238E27FC236}">
                <a16:creationId xmlns:a16="http://schemas.microsoft.com/office/drawing/2014/main" id="{7E3E1389-B113-700A-4777-54E85ADD43BC}"/>
              </a:ext>
            </a:extLst>
          </p:cNvPr>
          <p:cNvSpPr>
            <a:spLocks noGrp="1"/>
          </p:cNvSpPr>
          <p:nvPr>
            <p:ph type="body" idx="1"/>
          </p:nvPr>
        </p:nvSpPr>
        <p:spPr>
          <a:xfrm>
            <a:off x="0" y="1046923"/>
            <a:ext cx="12192000" cy="5811078"/>
          </a:xfrm>
        </p:spPr>
        <p:txBody>
          <a:bodyPr>
            <a:normAutofit/>
          </a:bodyPr>
          <a:lstStyle/>
          <a:p>
            <a:pPr algn="just"/>
            <a:r>
              <a:rPr lang="en-US" sz="2500" b="1" dirty="0">
                <a:solidFill>
                  <a:schemeClr val="tx1"/>
                </a:solidFill>
                <a:latin typeface="Arial" panose="020B0604020202020204" pitchFamily="34" charset="0"/>
                <a:cs typeface="Arial" panose="020B0604020202020204" pitchFamily="34" charset="0"/>
              </a:rPr>
              <a:t>Holocaust </a:t>
            </a:r>
            <a:r>
              <a:rPr lang="en-US" sz="2500" dirty="0">
                <a:solidFill>
                  <a:schemeClr val="tx1"/>
                </a:solidFill>
                <a:latin typeface="Arial" panose="020B0604020202020204" pitchFamily="34" charset="0"/>
                <a:cs typeface="Arial" panose="020B0604020202020204" pitchFamily="34" charset="0"/>
              </a:rPr>
              <a:t>– A time during World War Two when millions of people, especially Jewish people, were treated very badly and killed because of who they were.</a:t>
            </a:r>
          </a:p>
          <a:p>
            <a:pPr algn="just"/>
            <a:endParaRPr lang="en-US" sz="2500" dirty="0">
              <a:solidFill>
                <a:schemeClr val="tx1"/>
              </a:solidFill>
              <a:latin typeface="Arial" panose="020B0604020202020204" pitchFamily="34" charset="0"/>
              <a:cs typeface="Arial" panose="020B0604020202020204" pitchFamily="34" charset="0"/>
            </a:endParaRPr>
          </a:p>
          <a:p>
            <a:pPr algn="just"/>
            <a:r>
              <a:rPr lang="en-US" sz="2500" b="1" dirty="0">
                <a:solidFill>
                  <a:schemeClr val="tx1"/>
                </a:solidFill>
                <a:latin typeface="Arial" panose="020B0604020202020204" pitchFamily="34" charset="0"/>
                <a:cs typeface="Arial" panose="020B0604020202020204" pitchFamily="34" charset="0"/>
              </a:rPr>
              <a:t>Remember</a:t>
            </a:r>
            <a:r>
              <a:rPr lang="en-US" sz="2500" dirty="0">
                <a:solidFill>
                  <a:schemeClr val="tx1"/>
                </a:solidFill>
                <a:latin typeface="Arial" panose="020B0604020202020204" pitchFamily="34" charset="0"/>
                <a:cs typeface="Arial" panose="020B0604020202020204" pitchFamily="34" charset="0"/>
              </a:rPr>
              <a:t> – To think about people and events from the past so they are not forgotten and we can learn from them.</a:t>
            </a:r>
          </a:p>
          <a:p>
            <a:pPr algn="just"/>
            <a:endParaRPr lang="en-US" sz="2500" dirty="0">
              <a:solidFill>
                <a:schemeClr val="tx1"/>
              </a:solidFill>
              <a:latin typeface="Arial" panose="020B0604020202020204" pitchFamily="34" charset="0"/>
              <a:cs typeface="Arial" panose="020B0604020202020204" pitchFamily="34" charset="0"/>
            </a:endParaRPr>
          </a:p>
          <a:p>
            <a:pPr algn="just"/>
            <a:r>
              <a:rPr lang="en-US" sz="2500" b="1" dirty="0">
                <a:solidFill>
                  <a:schemeClr val="tx1"/>
                </a:solidFill>
                <a:latin typeface="Arial" panose="020B0604020202020204" pitchFamily="34" charset="0"/>
                <a:cs typeface="Arial" panose="020B0604020202020204" pitchFamily="34" charset="0"/>
              </a:rPr>
              <a:t>Respect</a:t>
            </a:r>
            <a:r>
              <a:rPr lang="en-US" sz="2500" dirty="0">
                <a:solidFill>
                  <a:schemeClr val="tx1"/>
                </a:solidFill>
                <a:latin typeface="Arial" panose="020B0604020202020204" pitchFamily="34" charset="0"/>
                <a:cs typeface="Arial" panose="020B0604020202020204" pitchFamily="34" charset="0"/>
              </a:rPr>
              <a:t> – Treating others kindly and fairly, even when they are different from us.</a:t>
            </a:r>
            <a:endParaRPr lang="en-GB" sz="2500" dirty="0">
              <a:solidFill>
                <a:schemeClr val="tx1"/>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00929122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971727A-156B-4C17-2C93-B46CA2576CDD}"/>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6804341C-C3DA-EC57-6CB1-552BE5C0CD41}"/>
              </a:ext>
            </a:extLst>
          </p:cNvPr>
          <p:cNvSpPr>
            <a:spLocks noGrp="1"/>
          </p:cNvSpPr>
          <p:nvPr>
            <p:ph type="title"/>
          </p:nvPr>
        </p:nvSpPr>
        <p:spPr>
          <a:xfrm>
            <a:off x="0" y="0"/>
            <a:ext cx="12192000" cy="886265"/>
          </a:xfrm>
        </p:spPr>
        <p:txBody>
          <a:bodyPr>
            <a:normAutofit fontScale="90000"/>
          </a:bodyPr>
          <a:lstStyle/>
          <a:p>
            <a:r>
              <a:rPr lang="en-GB" b="1" dirty="0">
                <a:latin typeface="Arial" panose="020B0604020202020204" pitchFamily="34" charset="0"/>
                <a:cs typeface="Arial" panose="020B0604020202020204" pitchFamily="34" charset="0"/>
              </a:rPr>
              <a:t>Why we remember the Holocaust.</a:t>
            </a:r>
          </a:p>
        </p:txBody>
      </p:sp>
      <p:sp>
        <p:nvSpPr>
          <p:cNvPr id="3" name="Text Placeholder 2">
            <a:extLst>
              <a:ext uri="{FF2B5EF4-FFF2-40B4-BE49-F238E27FC236}">
                <a16:creationId xmlns:a16="http://schemas.microsoft.com/office/drawing/2014/main" id="{59C0A654-45EC-501E-B84C-3D48C936FBBF}"/>
              </a:ext>
            </a:extLst>
          </p:cNvPr>
          <p:cNvSpPr>
            <a:spLocks noGrp="1"/>
          </p:cNvSpPr>
          <p:nvPr>
            <p:ph type="body" idx="1"/>
          </p:nvPr>
        </p:nvSpPr>
        <p:spPr>
          <a:xfrm>
            <a:off x="0" y="886265"/>
            <a:ext cx="12192000" cy="5971735"/>
          </a:xfrm>
        </p:spPr>
        <p:txBody>
          <a:bodyPr>
            <a:normAutofit lnSpcReduction="10000"/>
          </a:bodyPr>
          <a:lstStyle/>
          <a:p>
            <a:pPr algn="just"/>
            <a:r>
              <a:rPr lang="en-US" sz="2500" dirty="0">
                <a:solidFill>
                  <a:schemeClr val="tx1"/>
                </a:solidFill>
                <a:latin typeface="Arial" panose="020B0604020202020204" pitchFamily="34" charset="0"/>
                <a:cs typeface="Arial" panose="020B0604020202020204" pitchFamily="34" charset="0"/>
              </a:rPr>
              <a:t>Holocaust Memorial Day is a special day held every year on January 27th. On this day, people remember the millions of people who were treated unfairly and lost their lives during the Holocaust in World War Two. The date was chosen because it marks the day in 1945 when the Auschwitz concentration camp was liberated. </a:t>
            </a:r>
          </a:p>
          <a:p>
            <a:pPr algn="just"/>
            <a:endParaRPr lang="en-US" sz="1000" dirty="0">
              <a:solidFill>
                <a:schemeClr val="tx1"/>
              </a:solidFill>
              <a:latin typeface="Arial" panose="020B0604020202020204" pitchFamily="34" charset="0"/>
              <a:cs typeface="Arial" panose="020B0604020202020204" pitchFamily="34" charset="0"/>
            </a:endParaRPr>
          </a:p>
          <a:p>
            <a:pPr algn="just"/>
            <a:r>
              <a:rPr lang="en-US" sz="2500" dirty="0">
                <a:solidFill>
                  <a:schemeClr val="tx1"/>
                </a:solidFill>
                <a:latin typeface="Arial" panose="020B0604020202020204" pitchFamily="34" charset="0"/>
                <a:cs typeface="Arial" panose="020B0604020202020204" pitchFamily="34" charset="0"/>
              </a:rPr>
              <a:t>It is a time to remember those who were hurt and to make sure their stories are never forgotten.</a:t>
            </a:r>
          </a:p>
          <a:p>
            <a:pPr algn="just"/>
            <a:endParaRPr lang="en-US" sz="1000" dirty="0">
              <a:solidFill>
                <a:schemeClr val="tx1"/>
              </a:solidFill>
              <a:latin typeface="Arial" panose="020B0604020202020204" pitchFamily="34" charset="0"/>
              <a:cs typeface="Arial" panose="020B0604020202020204" pitchFamily="34" charset="0"/>
            </a:endParaRPr>
          </a:p>
          <a:p>
            <a:pPr algn="just"/>
            <a:r>
              <a:rPr lang="en-US" sz="2500" dirty="0">
                <a:solidFill>
                  <a:schemeClr val="tx1"/>
                </a:solidFill>
                <a:latin typeface="Arial" panose="020B0604020202020204" pitchFamily="34" charset="0"/>
                <a:cs typeface="Arial" panose="020B0604020202020204" pitchFamily="34" charset="0"/>
              </a:rPr>
              <a:t>On Holocaust Memorial Day, we also think about how we can make the world a kinder and fairer place today. It reminds us to:</a:t>
            </a:r>
          </a:p>
          <a:p>
            <a:pPr algn="just"/>
            <a:r>
              <a:rPr lang="en-US" sz="2500" dirty="0">
                <a:solidFill>
                  <a:schemeClr val="tx1"/>
                </a:solidFill>
                <a:latin typeface="Arial" panose="020B0604020202020204" pitchFamily="34" charset="0"/>
                <a:cs typeface="Arial" panose="020B0604020202020204" pitchFamily="34" charset="0"/>
              </a:rPr>
              <a:t>stand up for others</a:t>
            </a:r>
          </a:p>
          <a:p>
            <a:pPr algn="just"/>
            <a:r>
              <a:rPr lang="en-US" sz="2500" dirty="0">
                <a:solidFill>
                  <a:schemeClr val="tx1"/>
                </a:solidFill>
                <a:latin typeface="Arial" panose="020B0604020202020204" pitchFamily="34" charset="0"/>
                <a:cs typeface="Arial" panose="020B0604020202020204" pitchFamily="34" charset="0"/>
              </a:rPr>
              <a:t>treat everyone with respect</a:t>
            </a:r>
          </a:p>
          <a:p>
            <a:pPr algn="just"/>
            <a:r>
              <a:rPr lang="en-US" sz="2500" dirty="0">
                <a:solidFill>
                  <a:schemeClr val="tx1"/>
                </a:solidFill>
                <a:latin typeface="Arial" panose="020B0604020202020204" pitchFamily="34" charset="0"/>
                <a:cs typeface="Arial" panose="020B0604020202020204" pitchFamily="34" charset="0"/>
              </a:rPr>
              <a:t>challenge bullying, hatred and discrimination. </a:t>
            </a:r>
          </a:p>
          <a:p>
            <a:pPr algn="just"/>
            <a:endParaRPr lang="en-US" sz="1000" dirty="0">
              <a:solidFill>
                <a:schemeClr val="tx1"/>
              </a:solidFill>
              <a:latin typeface="Arial" panose="020B0604020202020204" pitchFamily="34" charset="0"/>
              <a:cs typeface="Arial" panose="020B0604020202020204" pitchFamily="34" charset="0"/>
            </a:endParaRPr>
          </a:p>
          <a:p>
            <a:pPr algn="just"/>
            <a:r>
              <a:rPr lang="en-US" sz="2500" dirty="0">
                <a:solidFill>
                  <a:schemeClr val="tx1"/>
                </a:solidFill>
                <a:latin typeface="Arial" panose="020B0604020202020204" pitchFamily="34" charset="0"/>
                <a:cs typeface="Arial" panose="020B0604020202020204" pitchFamily="34" charset="0"/>
              </a:rPr>
              <a:t>By learning from the past, we can help build a future where everyone feels safe, valued, and included.</a:t>
            </a:r>
            <a:endParaRPr lang="en-GB" sz="2500" dirty="0">
              <a:solidFill>
                <a:schemeClr val="tx1"/>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35714575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3EA15D89-CC3F-381A-F3EA-7AE1DF3F8281}"/>
              </a:ext>
            </a:extLst>
          </p:cNvPr>
          <p:cNvPicPr>
            <a:picLocks noChangeAspect="1"/>
          </p:cNvPicPr>
          <p:nvPr/>
        </p:nvPicPr>
        <p:blipFill>
          <a:blip r:embed="rId2"/>
          <a:stretch>
            <a:fillRect/>
          </a:stretch>
        </p:blipFill>
        <p:spPr>
          <a:xfrm>
            <a:off x="20876" y="-11784"/>
            <a:ext cx="12171124" cy="6869784"/>
          </a:xfrm>
          <a:prstGeom prst="rect">
            <a:avLst/>
          </a:prstGeom>
        </p:spPr>
      </p:pic>
    </p:spTree>
    <p:extLst>
      <p:ext uri="{BB962C8B-B14F-4D97-AF65-F5344CB8AC3E}">
        <p14:creationId xmlns:p14="http://schemas.microsoft.com/office/powerpoint/2010/main" val="33822155"/>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otalTime>11</TotalTime>
  <Words>235</Words>
  <Application>Microsoft Office PowerPoint</Application>
  <PresentationFormat>Widescreen</PresentationFormat>
  <Paragraphs>20</Paragraphs>
  <Slides>4</Slides>
  <Notes>1</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4</vt:i4>
      </vt:variant>
    </vt:vector>
  </HeadingPairs>
  <TitlesOfParts>
    <vt:vector size="8" baseType="lpstr">
      <vt:lpstr>Aptos</vt:lpstr>
      <vt:lpstr>Aptos Display</vt:lpstr>
      <vt:lpstr>Arial</vt:lpstr>
      <vt:lpstr>Office Theme</vt:lpstr>
      <vt:lpstr>Holocaust Memorial Day</vt:lpstr>
      <vt:lpstr>Keywords</vt:lpstr>
      <vt:lpstr>Why we remember the Holocaust.</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Sophie  Ashton</dc:creator>
  <cp:lastModifiedBy>Sophie  Ashton</cp:lastModifiedBy>
  <cp:revision>3</cp:revision>
  <dcterms:created xsi:type="dcterms:W3CDTF">2026-01-23T12:45:50Z</dcterms:created>
  <dcterms:modified xsi:type="dcterms:W3CDTF">2026-01-23T12:58:05Z</dcterms:modified>
</cp:coreProperties>
</file>