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7" r:id="rId2"/>
    <p:sldId id="295" r:id="rId3"/>
    <p:sldId id="289" r:id="rId4"/>
    <p:sldId id="281" r:id="rId5"/>
    <p:sldId id="280" r:id="rId6"/>
    <p:sldId id="282" r:id="rId7"/>
    <p:sldId id="283" r:id="rId8"/>
    <p:sldId id="284" r:id="rId9"/>
    <p:sldId id="285" r:id="rId10"/>
    <p:sldId id="292" r:id="rId11"/>
    <p:sldId id="293" r:id="rId12"/>
    <p:sldId id="29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F5AB1C69-6EDB-4FF4-983F-18BD219EF32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382" autoAdjust="0"/>
    <p:restoredTop sz="94660"/>
  </p:normalViewPr>
  <p:slideViewPr>
    <p:cSldViewPr snapToGrid="0">
      <p:cViewPr varScale="1">
        <p:scale>
          <a:sx n="73" d="100"/>
          <a:sy n="73" d="100"/>
        </p:scale>
        <p:origin x="68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5BA1-980A-4507-BE5A-5C1E7C2FFD8F}" type="datetimeFigureOut">
              <a:rPr lang="en-US"/>
              <a:pPr/>
              <a:t>9/7/2021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E03411-58E2-43FD-AE1D-AD77DFF8CB20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81910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A3416D-7FED-43BC-AA7C-D92DBA01ED64}" type="datetimeFigureOut">
              <a:rPr lang="en-US"/>
              <a:pPr/>
              <a:t>9/7/2021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DC57A8-AE18-4654-B6AF-04B3577165BE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81397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65611" y="1752600"/>
            <a:ext cx="6858002" cy="182880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9/7/2021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5613" y="1828800"/>
            <a:ext cx="6858002" cy="182880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5610" y="3733800"/>
            <a:ext cx="6858002" cy="9144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5212" y="1825625"/>
            <a:ext cx="4954588" cy="418795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951414" cy="418795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9/7/2021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505075"/>
            <a:ext cx="4956048" cy="34766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4956048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4956048" cy="34766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9/7/2021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9/7/2021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9/7/2021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5212" y="304799"/>
            <a:ext cx="10058402" cy="1216152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1052422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8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9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0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1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sp>
        <p:nvSpPr>
          <p:cNvPr id="36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7"/>
          </p:nvPr>
        </p:nvSpPr>
        <p:spPr>
          <a:xfrm>
            <a:off x="1265028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 smtClean="0"/>
              <a:t>Click icon to add picture</a:t>
            </a:r>
            <a:endParaRPr dirty="0"/>
          </a:p>
        </p:txBody>
      </p:sp>
      <p:sp>
        <p:nvSpPr>
          <p:cNvPr id="39" name="Text Placeholder 3"/>
          <p:cNvSpPr>
            <a:spLocks noGrp="1"/>
          </p:cNvSpPr>
          <p:nvPr>
            <p:ph type="body" sz="half" idx="2"/>
          </p:nvPr>
        </p:nvSpPr>
        <p:spPr>
          <a:xfrm>
            <a:off x="1052423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6763111" y="1733550"/>
            <a:ext cx="4360503" cy="30500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2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3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sp>
        <p:nvSpPr>
          <p:cNvPr id="37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6975717" y="1900210"/>
            <a:ext cx="3935536" cy="2571736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 smtClean="0"/>
              <a:t>Click icon to add picture</a:t>
            </a:r>
            <a:endParaRPr dirty="0"/>
          </a:p>
        </p:txBody>
      </p:sp>
      <p:sp>
        <p:nvSpPr>
          <p:cNvPr id="40" name="Text Placeholder 3"/>
          <p:cNvSpPr>
            <a:spLocks noGrp="1"/>
          </p:cNvSpPr>
          <p:nvPr>
            <p:ph type="body" sz="half" idx="19"/>
          </p:nvPr>
        </p:nvSpPr>
        <p:spPr>
          <a:xfrm>
            <a:off x="6742908" y="4935990"/>
            <a:ext cx="4368980" cy="100761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9/7/2021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52" name="Group 51"/>
          <p:cNvGrpSpPr>
            <a:grpSpLocks noChangeAspect="1"/>
          </p:cNvGrpSpPr>
          <p:nvPr/>
        </p:nvGrpSpPr>
        <p:grpSpPr>
          <a:xfrm rot="5400000">
            <a:off x="104513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5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6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sp>
        <p:nvSpPr>
          <p:cNvPr id="79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9"/>
          </p:nvPr>
        </p:nvSpPr>
        <p:spPr>
          <a:xfrm>
            <a:off x="1249168" y="1824285"/>
            <a:ext cx="2715289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 smtClean="0"/>
              <a:t>Click icon to add picture</a:t>
            </a:r>
            <a:endParaRPr dirty="0"/>
          </a:p>
        </p:txBody>
      </p:sp>
      <p:sp>
        <p:nvSpPr>
          <p:cNvPr id="81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521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84" name="Group 83"/>
          <p:cNvGrpSpPr>
            <a:grpSpLocks noChangeAspect="1"/>
          </p:cNvGrpSpPr>
          <p:nvPr userDrawn="1"/>
        </p:nvGrpSpPr>
        <p:grpSpPr>
          <a:xfrm rot="5400000">
            <a:off x="4517135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sp>
        <p:nvSpPr>
          <p:cNvPr id="78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8"/>
          </p:nvPr>
        </p:nvSpPr>
        <p:spPr>
          <a:xfrm>
            <a:off x="4720924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 smtClean="0"/>
              <a:t>Click icon to add picture</a:t>
            </a:r>
            <a:endParaRPr dirty="0"/>
          </a:p>
        </p:txBody>
      </p:sp>
      <p:sp>
        <p:nvSpPr>
          <p:cNvPr id="82" name="Text Placeholder 3"/>
          <p:cNvSpPr>
            <a:spLocks noGrp="1"/>
          </p:cNvSpPr>
          <p:nvPr>
            <p:ph type="body" sz="half" idx="21"/>
          </p:nvPr>
        </p:nvSpPr>
        <p:spPr>
          <a:xfrm>
            <a:off x="4707208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grpSp>
        <p:nvGrpSpPr>
          <p:cNvPr id="97" name="Group 96"/>
          <p:cNvGrpSpPr>
            <a:grpSpLocks noChangeAspect="1"/>
          </p:cNvGrpSpPr>
          <p:nvPr userDrawn="1"/>
        </p:nvGrpSpPr>
        <p:grpSpPr>
          <a:xfrm rot="5400000">
            <a:off x="8019009" y="1678105"/>
            <a:ext cx="3123347" cy="308973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2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3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5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6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7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8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9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sp>
        <p:nvSpPr>
          <p:cNvPr id="80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20"/>
          </p:nvPr>
        </p:nvSpPr>
        <p:spPr>
          <a:xfrm>
            <a:off x="8222798" y="1824285"/>
            <a:ext cx="2715768" cy="277630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 smtClean="0"/>
              <a:t>Click icon to add picture</a:t>
            </a:r>
            <a:endParaRPr dirty="0"/>
          </a:p>
        </p:txBody>
      </p:sp>
      <p:sp>
        <p:nvSpPr>
          <p:cNvPr id="83" name="Text Placeholder 3"/>
          <p:cNvSpPr>
            <a:spLocks noGrp="1"/>
          </p:cNvSpPr>
          <p:nvPr>
            <p:ph type="body" sz="half" idx="22"/>
          </p:nvPr>
        </p:nvSpPr>
        <p:spPr>
          <a:xfrm>
            <a:off x="8209082" y="4947405"/>
            <a:ext cx="2743200" cy="914400"/>
          </a:xfrm>
        </p:spPr>
        <p:txBody>
          <a:bodyPr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9/7/2021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66214" y="421594"/>
            <a:ext cx="2286000" cy="1885508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84" name="Group 83"/>
          <p:cNvGrpSpPr>
            <a:grpSpLocks noChangeAspect="1"/>
          </p:cNvGrpSpPr>
          <p:nvPr/>
        </p:nvGrpSpPr>
        <p:grpSpPr>
          <a:xfrm rot="16200000" flipV="1">
            <a:off x="274315" y="1102304"/>
            <a:ext cx="5053664" cy="4411852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6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7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89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0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1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2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3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4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5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96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sp>
        <p:nvSpPr>
          <p:cNvPr id="97" name="Picture Placeholder 33" descr="An empty placeholder to add an image. Click on the placeholder and select the image that you wish to add."/>
          <p:cNvSpPr>
            <a:spLocks noGrp="1"/>
          </p:cNvSpPr>
          <p:nvPr>
            <p:ph type="pic" sz="quarter" idx="17"/>
          </p:nvPr>
        </p:nvSpPr>
        <p:spPr>
          <a:xfrm>
            <a:off x="840795" y="1020193"/>
            <a:ext cx="388620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 smtClean="0"/>
              <a:t>Click icon to add picture</a:t>
            </a:r>
            <a:endParaRPr dirty="0"/>
          </a:p>
        </p:txBody>
      </p:sp>
      <p:grpSp>
        <p:nvGrpSpPr>
          <p:cNvPr id="98" name="Group 97"/>
          <p:cNvGrpSpPr/>
          <p:nvPr/>
        </p:nvGrpSpPr>
        <p:grpSpPr>
          <a:xfrm>
            <a:off x="5322489" y="319177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0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1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2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3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4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5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6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7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8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9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0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sp>
        <p:nvSpPr>
          <p:cNvPr id="111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8"/>
          </p:nvPr>
        </p:nvSpPr>
        <p:spPr>
          <a:xfrm>
            <a:off x="5546780" y="529603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 smtClean="0"/>
              <a:t>Click icon to add picture</a:t>
            </a:r>
            <a:endParaRPr dirty="0"/>
          </a:p>
        </p:txBody>
      </p:sp>
      <p:grpSp>
        <p:nvGrpSpPr>
          <p:cNvPr id="112" name="Group 111"/>
          <p:cNvGrpSpPr/>
          <p:nvPr/>
        </p:nvGrpSpPr>
        <p:grpSpPr>
          <a:xfrm>
            <a:off x="5322489" y="3245640"/>
            <a:ext cx="3389607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Freeform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4" name="Freeform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5" name="Freeform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6" name="Freeform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7" name="Freeform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8" name="Freeform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19" name="Freeform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0" name="Freeform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1" name="Freeform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2" name="Freeform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3" name="Freeform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24" name="Freeform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sp>
        <p:nvSpPr>
          <p:cNvPr id="125" name="Picture Placeholder 33" descr="An empty placeholder to add an image. Click on the placeholder and select the image that you wish to add."/>
          <p:cNvSpPr>
            <a:spLocks noGrp="1" noChangeAspect="1"/>
          </p:cNvSpPr>
          <p:nvPr>
            <p:ph type="pic" sz="quarter" idx="19"/>
          </p:nvPr>
        </p:nvSpPr>
        <p:spPr>
          <a:xfrm>
            <a:off x="5546780" y="3456066"/>
            <a:ext cx="2993366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 smtClean="0"/>
              <a:t>Click icon to add picture</a:t>
            </a:r>
            <a:endParaRPr dirty="0"/>
          </a:p>
        </p:txBody>
      </p:sp>
      <p:sp>
        <p:nvSpPr>
          <p:cNvPr id="126" name="Text Placeholder 3"/>
          <p:cNvSpPr>
            <a:spLocks noGrp="1"/>
          </p:cNvSpPr>
          <p:nvPr>
            <p:ph type="body" sz="half" idx="21"/>
          </p:nvPr>
        </p:nvSpPr>
        <p:spPr>
          <a:xfrm>
            <a:off x="9066214" y="2484992"/>
            <a:ext cx="2286000" cy="3248729"/>
          </a:xfrm>
        </p:spPr>
        <p:txBody>
          <a:bodyPr anchor="t" anchorCtr="0">
            <a:normAutofit/>
          </a:bodyPr>
          <a:lstStyle>
            <a:lvl1pPr marL="0" indent="0">
              <a:spcBef>
                <a:spcPts val="16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9/7/2021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11732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6613" y="914400"/>
            <a:ext cx="6172201" cy="50292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11732" y="3555523"/>
            <a:ext cx="3840480" cy="238807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65213" y="6019801"/>
            <a:ext cx="762000" cy="228600"/>
          </a:xfrm>
        </p:spPr>
        <p:txBody>
          <a:bodyPr/>
          <a:lstStyle>
            <a:lvl1pPr algn="l">
              <a:defRPr/>
            </a:lvl1pPr>
          </a:lstStyle>
          <a:p>
            <a:fld id="{022B156B-59AE-415F-B24B-8756D48BB977}" type="slidenum">
              <a:rPr/>
              <a:pPr/>
              <a:t>‹#›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75611" y="6019801"/>
            <a:ext cx="1396260" cy="228600"/>
          </a:xfrm>
        </p:spPr>
        <p:txBody>
          <a:bodyPr/>
          <a:lstStyle/>
          <a:p>
            <a:fld id="{4CF99945-0A15-4715-AB6C-F5E56CF20F70}" type="datetimeFigureOut">
              <a:rPr lang="en-US"/>
              <a:pPr/>
              <a:t>9/7/2021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2891" y="1330347"/>
            <a:ext cx="3840480" cy="210312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595546" y="781398"/>
            <a:ext cx="6433398" cy="5053665"/>
            <a:chOff x="5162444" y="781398"/>
            <a:chExt cx="6433398" cy="5053665"/>
          </a:xfrm>
        </p:grpSpPr>
        <p:sp>
          <p:nvSpPr>
            <p:cNvPr id="9" name="Freeform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0" name="Freeform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grpSp>
          <p:nvGrpSpPr>
            <p:cNvPr id="11" name="Group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Freeform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  <p:sp>
            <p:nvSpPr>
              <p:cNvPr id="21" name="Freeform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/>
              </a:p>
            </p:txBody>
          </p:sp>
        </p:grpSp>
        <p:sp>
          <p:nvSpPr>
            <p:cNvPr id="12" name="Freeform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3" name="Freeform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4" name="Freeform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5" name="Freeform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6" name="Freeform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7" name="Freeform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8" name="Freeform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  <p:sp>
          <p:nvSpPr>
            <p:cNvPr id="19" name="Freeform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/>
            </a:p>
          </p:txBody>
        </p:sp>
      </p:grp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836613" y="1031195"/>
            <a:ext cx="59436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92891" y="3555521"/>
            <a:ext cx="3840480" cy="216851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9/7/2021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9/7/2021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624268" y="304800"/>
            <a:ext cx="1729531" cy="56769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04800"/>
            <a:ext cx="8633671" cy="56769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/>
              <a:pPr/>
              <a:t>‹#›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99945-0A15-4715-AB6C-F5E56CF20F70}" type="datetimeFigureOut">
              <a:rPr lang="en-US"/>
              <a:pPr/>
              <a:t>9/7/2021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5212" y="304800"/>
            <a:ext cx="100584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4" y="1752600"/>
            <a:ext cx="100584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213" y="6019801"/>
            <a:ext cx="762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022B156B-59AE-415F-B24B-8756D48BB97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9613" y="6019801"/>
            <a:ext cx="5943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75611" y="6019801"/>
            <a:ext cx="139626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fld id="{4CF99945-0A15-4715-AB6C-F5E56CF20F70}" type="datetimeFigureOut">
              <a:rPr lang="en-US" smtClean="0"/>
              <a:pPr/>
              <a:t>9/7/2021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46080" y="0"/>
            <a:ext cx="1727200" cy="17272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283527" y="780472"/>
            <a:ext cx="541989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/>
              <a:t>New Woodlands’ Nurturing School journey:</a:t>
            </a:r>
          </a:p>
          <a:p>
            <a:endParaRPr lang="en-GB" sz="4400" b="1" dirty="0" smtClean="0"/>
          </a:p>
          <a:p>
            <a:pPr algn="ctr"/>
            <a:endParaRPr lang="en-GB" sz="4400" b="1" dirty="0" smtClean="0"/>
          </a:p>
        </p:txBody>
      </p:sp>
    </p:spTree>
    <p:extLst>
      <p:ext uri="{BB962C8B-B14F-4D97-AF65-F5344CB8AC3E}">
        <p14:creationId xmlns:p14="http://schemas.microsoft.com/office/powerpoint/2010/main" val="76967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2633" y="216132"/>
            <a:ext cx="1148818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W</a:t>
            </a:r>
            <a:r>
              <a:rPr lang="en-GB" sz="3600" b="1" dirty="0" smtClean="0"/>
              <a:t>ork in your tutor groups to discuss each of the principles and what they mean to you. </a:t>
            </a:r>
          </a:p>
          <a:p>
            <a:endParaRPr lang="en-GB" sz="3600" b="1" dirty="0"/>
          </a:p>
          <a:p>
            <a:r>
              <a:rPr lang="en-GB" sz="3600" b="1" dirty="0" smtClean="0"/>
              <a:t>Next, work together to create a display for your classroom which displays the nurture principles and what they mean to you.</a:t>
            </a:r>
          </a:p>
          <a:p>
            <a:endParaRPr lang="en-GB" sz="3600" b="1" dirty="0"/>
          </a:p>
          <a:p>
            <a:r>
              <a:rPr lang="en-GB" sz="3600" b="1" dirty="0" smtClean="0"/>
              <a:t>I have included some examples to give you ideas.  </a:t>
            </a:r>
          </a:p>
          <a:p>
            <a:endParaRPr lang="en-GB" sz="3600" b="1" dirty="0"/>
          </a:p>
          <a:p>
            <a:r>
              <a:rPr lang="en-GB" sz="3600" b="1" dirty="0" smtClean="0"/>
              <a:t>Be creative as these will be displayed all year round. </a:t>
            </a:r>
          </a:p>
          <a:p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688025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752" y="528286"/>
            <a:ext cx="5373324" cy="56019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48298" y="112788"/>
            <a:ext cx="46217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We learn what we are ready to learn.</a:t>
            </a:r>
            <a:endParaRPr lang="en-GB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8580114" y="1670859"/>
            <a:ext cx="36118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We are safe in our classroom.</a:t>
            </a:r>
            <a:endParaRPr lang="en-GB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8785160" y="3748621"/>
            <a:ext cx="34068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Our teachers like us and they listen to us. This makes us feel good.</a:t>
            </a:r>
            <a:endParaRPr lang="en-GB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4349144" y="6130262"/>
            <a:ext cx="44174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We are encouraged to use our words to tell people what we want.</a:t>
            </a:r>
            <a:endParaRPr lang="en-GB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40501" y="3748621"/>
            <a:ext cx="30341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Our teachers know when we are not happy and they try to help us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332187" y="1920241"/>
            <a:ext cx="30424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We are told what we will be doing every day.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90193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38567" y="101832"/>
            <a:ext cx="4265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Learning is understood developmentally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574591" y="551010"/>
            <a:ext cx="46105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We learn what we are ready to learn.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4619" y="1308672"/>
            <a:ext cx="7684655" cy="432261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338350"/>
            <a:ext cx="22349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Individual targets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0" y="2125690"/>
            <a:ext cx="25907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Personalised support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1352" y="3100649"/>
            <a:ext cx="2508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Movement breaks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22069" y="3997234"/>
            <a:ext cx="21814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Sensory tools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274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61329" y="97988"/>
            <a:ext cx="4360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Classroom Offers a Secure Base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141118" y="467320"/>
            <a:ext cx="36118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We are safe in our classroom.</a:t>
            </a: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464" y="1307992"/>
            <a:ext cx="7861069" cy="442185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6754" y="1554480"/>
            <a:ext cx="1972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Sofas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56754" y="2246812"/>
            <a:ext cx="1872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Trusted adults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56754" y="3200400"/>
            <a:ext cx="23121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Small class sizes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35131" y="3969322"/>
            <a:ext cx="18157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cameras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17138" y="4846320"/>
            <a:ext cx="26525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Behaviour policy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274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7873" y="135707"/>
            <a:ext cx="4902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Language as a Vital Means of Communication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162898" y="618924"/>
            <a:ext cx="8277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We are encouraged to use our words to tell people what we want.</a:t>
            </a: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062" y="1384959"/>
            <a:ext cx="7836130" cy="440782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341" y="1373267"/>
            <a:ext cx="28087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Lots of adults to listen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0" y="2695919"/>
            <a:ext cx="38683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Speech and language therapists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0" y="3455608"/>
            <a:ext cx="30288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Zones of regulation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04503" y="4297680"/>
            <a:ext cx="3226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Behaviour mentors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27741" y="4955086"/>
            <a:ext cx="25733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Therapists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15443" y="5608116"/>
            <a:ext cx="17187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Lego therapy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81492" y="1997884"/>
            <a:ext cx="1345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True time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227741" y="6261146"/>
            <a:ext cx="1802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School council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274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47526" y="131447"/>
            <a:ext cx="3456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All Behaviour is Communication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584937" y="500779"/>
            <a:ext cx="8163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Our teachers know when we are not happy and they try to help us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371" y="1239443"/>
            <a:ext cx="8010698" cy="450601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9817" y="1332411"/>
            <a:ext cx="24352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Zones of regulation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90656" y="1979377"/>
            <a:ext cx="23936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Behaviour mentors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287383" y="2782389"/>
            <a:ext cx="2028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Reflection room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87383" y="3644537"/>
            <a:ext cx="1143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Therapy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274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93486" y="142981"/>
            <a:ext cx="7190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Importance of Transition in the live of children and young people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643544" y="512313"/>
            <a:ext cx="55034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We are told what we will be doing every day.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006" y="1250977"/>
            <a:ext cx="8384771" cy="47164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5141" y="1250977"/>
            <a:ext cx="2148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Visual timetables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45141" y="1989641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Teaching assistants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39634" y="2847703"/>
            <a:ext cx="16802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Social stories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339634" y="3722913"/>
            <a:ext cx="2468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Zones of regulation check-ins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39634" y="4830909"/>
            <a:ext cx="1293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Breakfast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274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61022" y="124114"/>
            <a:ext cx="98058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The Importance of Nurture for the development of wellbeing </a:t>
            </a:r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748842" y="585779"/>
            <a:ext cx="106302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Our teachers and teaching assistants like us and they listen to us. </a:t>
            </a:r>
          </a:p>
          <a:p>
            <a:pPr algn="ctr"/>
            <a:r>
              <a:rPr lang="en-GB" sz="2400" b="1" dirty="0" smtClean="0"/>
              <a:t>This makes us feel good.</a:t>
            </a:r>
            <a:endParaRPr lang="en-GB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6191795" y="2876204"/>
            <a:ext cx="5625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Nurture helps us to feel good on the inside.</a:t>
            </a:r>
            <a:endParaRPr lang="en-GB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174248" y="1658286"/>
            <a:ext cx="40254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Positive relationships with adults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22068" y="2719185"/>
            <a:ext cx="1180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Rewards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 flipH="1">
            <a:off x="229381" y="2229402"/>
            <a:ext cx="1704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Praise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22068" y="3947633"/>
            <a:ext cx="3977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Celebration assemblies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256926" y="4544874"/>
            <a:ext cx="12939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Breakfast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256926" y="5120640"/>
            <a:ext cx="29565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Trips and visits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239390" y="5726832"/>
            <a:ext cx="16946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PSHE lessons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256926" y="3291840"/>
            <a:ext cx="2473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Interhouse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65760" y="6296297"/>
            <a:ext cx="11432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Therapy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274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mp:transition xmlns:mp="http://schemas.microsoft.com/office/mac/powerpoint/2008/main"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1" y="84080"/>
            <a:ext cx="8954578" cy="6680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24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2094" y="259773"/>
            <a:ext cx="4121994" cy="30829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815" y="259773"/>
            <a:ext cx="4076006" cy="305700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2772" y="3578628"/>
            <a:ext cx="3951316" cy="29634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966" y="3732414"/>
            <a:ext cx="3823855" cy="2867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26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83" y="316346"/>
            <a:ext cx="4370070" cy="58267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995" y="316347"/>
            <a:ext cx="3265413" cy="582676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2460" y="3923608"/>
            <a:ext cx="3839540" cy="215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97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mv="urn:schemas-microsoft-com:mac:vml" xmlns="">
      <p:transition spd="slow"/>
    </mc:Fallback>
  </mc:AlternateContent>
</p:sld>
</file>

<file path=ppt/theme/theme1.xml><?xml version="1.0" encoding="utf-8"?>
<a:theme xmlns:a="http://schemas.openxmlformats.org/drawingml/2006/main" name="Nature Illustration 16x9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31377.potx" id="{56A48130-F36A-41C3-8C0C-0EF853C6708B}" vid="{0432F83B-7085-406B-BFE7-677E72A6CADA}"/>
    </a:ext>
  </a:extLst>
</a:theme>
</file>

<file path=ppt/theme/theme2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Segoe Print">
      <a:majorFont>
        <a:latin typeface="Segoe Print"/>
        <a:ea typeface=""/>
        <a:cs typeface=""/>
      </a:majorFont>
      <a:minorFont>
        <a:latin typeface="Segoe Pri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Rainbow themed presentation</Template>
  <TotalTime>2411</TotalTime>
  <Words>341</Words>
  <Application>Microsoft Office PowerPoint</Application>
  <PresentationFormat>Widescreen</PresentationFormat>
  <Paragraphs>63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Segoe Print</vt:lpstr>
      <vt:lpstr>Nature Illustration 16x9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Kira Lye</dc:creator>
  <cp:lastModifiedBy>Kira Lye</cp:lastModifiedBy>
  <cp:revision>35</cp:revision>
  <dcterms:created xsi:type="dcterms:W3CDTF">2018-09-04T22:07:46Z</dcterms:created>
  <dcterms:modified xsi:type="dcterms:W3CDTF">2021-09-07T21:25:28Z</dcterms:modified>
</cp:coreProperties>
</file>