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60" r:id="rId7"/>
    <p:sldId id="257" r:id="rId8"/>
    <p:sldId id="258" r:id="rId9"/>
    <p:sldId id="262" r:id="rId10"/>
    <p:sldId id="263" r:id="rId1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F49DE4-F265-5A68-AA80-04808008AEC2}" v="15" dt="2023-10-08T15:05:43.0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58" d="100"/>
          <a:sy n="158" d="100"/>
        </p:scale>
        <p:origin x="42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F681A50-4392-DE54-5524-AF9CBAAC8C68}"/>
              </a:ext>
            </a:extLst>
          </p:cNvPr>
          <p:cNvSpPr>
            <a:spLocks noGrp="1"/>
          </p:cNvSpPr>
          <p:nvPr>
            <p:ph type="dt" sz="half" idx="10"/>
          </p:nvPr>
        </p:nvSpPr>
        <p:spPr/>
        <p:txBody>
          <a:bodyPr/>
          <a:lstStyle>
            <a:lvl1pPr>
              <a:defRPr/>
            </a:lvl1pPr>
          </a:lstStyle>
          <a:p>
            <a:pPr>
              <a:defRPr/>
            </a:pPr>
            <a:fld id="{60DAEC0D-F198-4026-9549-93DCEBB416A7}" type="datetimeFigureOut">
              <a:rPr lang="en-GB"/>
              <a:pPr>
                <a:defRPr/>
              </a:pPr>
              <a:t>09/10/2023</a:t>
            </a:fld>
            <a:endParaRPr lang="en-GB"/>
          </a:p>
        </p:txBody>
      </p:sp>
      <p:sp>
        <p:nvSpPr>
          <p:cNvPr id="5" name="Footer Placeholder 4">
            <a:extLst>
              <a:ext uri="{FF2B5EF4-FFF2-40B4-BE49-F238E27FC236}">
                <a16:creationId xmlns:a16="http://schemas.microsoft.com/office/drawing/2014/main" id="{F7336928-F1D2-8648-77FB-A640788FF07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FD9CFF4-865D-BF4C-3EC2-7BCCA1D86EA4}"/>
              </a:ext>
            </a:extLst>
          </p:cNvPr>
          <p:cNvSpPr>
            <a:spLocks noGrp="1"/>
          </p:cNvSpPr>
          <p:nvPr>
            <p:ph type="sldNum" sz="quarter" idx="12"/>
          </p:nvPr>
        </p:nvSpPr>
        <p:spPr/>
        <p:txBody>
          <a:bodyPr/>
          <a:lstStyle>
            <a:lvl1pPr>
              <a:defRPr/>
            </a:lvl1pPr>
          </a:lstStyle>
          <a:p>
            <a:fld id="{B724C02B-5EB7-4416-AAA9-240F413BC6BB}" type="slidenum">
              <a:rPr lang="en-GB" altLang="en-US"/>
              <a:pPr/>
              <a:t>‹#›</a:t>
            </a:fld>
            <a:endParaRPr lang="en-GB" altLang="en-US"/>
          </a:p>
        </p:txBody>
      </p:sp>
    </p:spTree>
    <p:extLst>
      <p:ext uri="{BB962C8B-B14F-4D97-AF65-F5344CB8AC3E}">
        <p14:creationId xmlns:p14="http://schemas.microsoft.com/office/powerpoint/2010/main" val="149535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7B355E-8202-AEA1-7E07-A93B89EB8089}"/>
              </a:ext>
            </a:extLst>
          </p:cNvPr>
          <p:cNvSpPr>
            <a:spLocks noGrp="1"/>
          </p:cNvSpPr>
          <p:nvPr>
            <p:ph type="dt" sz="half" idx="10"/>
          </p:nvPr>
        </p:nvSpPr>
        <p:spPr/>
        <p:txBody>
          <a:bodyPr/>
          <a:lstStyle>
            <a:lvl1pPr>
              <a:defRPr/>
            </a:lvl1pPr>
          </a:lstStyle>
          <a:p>
            <a:pPr>
              <a:defRPr/>
            </a:pPr>
            <a:fld id="{AB358770-85BB-406A-8D7B-2790082B7631}" type="datetimeFigureOut">
              <a:rPr lang="en-GB"/>
              <a:pPr>
                <a:defRPr/>
              </a:pPr>
              <a:t>09/10/2023</a:t>
            </a:fld>
            <a:endParaRPr lang="en-GB"/>
          </a:p>
        </p:txBody>
      </p:sp>
      <p:sp>
        <p:nvSpPr>
          <p:cNvPr id="5" name="Footer Placeholder 4">
            <a:extLst>
              <a:ext uri="{FF2B5EF4-FFF2-40B4-BE49-F238E27FC236}">
                <a16:creationId xmlns:a16="http://schemas.microsoft.com/office/drawing/2014/main" id="{58900708-F836-53FA-FE27-64CEC03F569E}"/>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707A2C8-B6E5-FD47-6C08-23F880251D21}"/>
              </a:ext>
            </a:extLst>
          </p:cNvPr>
          <p:cNvSpPr>
            <a:spLocks noGrp="1"/>
          </p:cNvSpPr>
          <p:nvPr>
            <p:ph type="sldNum" sz="quarter" idx="12"/>
          </p:nvPr>
        </p:nvSpPr>
        <p:spPr/>
        <p:txBody>
          <a:bodyPr/>
          <a:lstStyle>
            <a:lvl1pPr>
              <a:defRPr/>
            </a:lvl1pPr>
          </a:lstStyle>
          <a:p>
            <a:fld id="{C97EB757-5BB5-4E06-9158-2BEE7751EEFF}" type="slidenum">
              <a:rPr lang="en-GB" altLang="en-US"/>
              <a:pPr/>
              <a:t>‹#›</a:t>
            </a:fld>
            <a:endParaRPr lang="en-GB" altLang="en-US"/>
          </a:p>
        </p:txBody>
      </p:sp>
    </p:spTree>
    <p:extLst>
      <p:ext uri="{BB962C8B-B14F-4D97-AF65-F5344CB8AC3E}">
        <p14:creationId xmlns:p14="http://schemas.microsoft.com/office/powerpoint/2010/main" val="1789522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86BDA8B-7AD4-6597-3500-F00EA3AA1758}"/>
              </a:ext>
            </a:extLst>
          </p:cNvPr>
          <p:cNvSpPr>
            <a:spLocks noGrp="1"/>
          </p:cNvSpPr>
          <p:nvPr>
            <p:ph type="dt" sz="half" idx="10"/>
          </p:nvPr>
        </p:nvSpPr>
        <p:spPr/>
        <p:txBody>
          <a:bodyPr/>
          <a:lstStyle>
            <a:lvl1pPr>
              <a:defRPr/>
            </a:lvl1pPr>
          </a:lstStyle>
          <a:p>
            <a:pPr>
              <a:defRPr/>
            </a:pPr>
            <a:fld id="{527B85A2-D851-429C-A761-53292A177356}" type="datetimeFigureOut">
              <a:rPr lang="en-GB"/>
              <a:pPr>
                <a:defRPr/>
              </a:pPr>
              <a:t>09/10/2023</a:t>
            </a:fld>
            <a:endParaRPr lang="en-GB"/>
          </a:p>
        </p:txBody>
      </p:sp>
      <p:sp>
        <p:nvSpPr>
          <p:cNvPr id="5" name="Footer Placeholder 4">
            <a:extLst>
              <a:ext uri="{FF2B5EF4-FFF2-40B4-BE49-F238E27FC236}">
                <a16:creationId xmlns:a16="http://schemas.microsoft.com/office/drawing/2014/main" id="{B8FA9FCE-5FC4-08D8-6775-956D611B576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7104262-8D93-E34F-8D84-81823B144C11}"/>
              </a:ext>
            </a:extLst>
          </p:cNvPr>
          <p:cNvSpPr>
            <a:spLocks noGrp="1"/>
          </p:cNvSpPr>
          <p:nvPr>
            <p:ph type="sldNum" sz="quarter" idx="12"/>
          </p:nvPr>
        </p:nvSpPr>
        <p:spPr/>
        <p:txBody>
          <a:bodyPr/>
          <a:lstStyle>
            <a:lvl1pPr>
              <a:defRPr/>
            </a:lvl1pPr>
          </a:lstStyle>
          <a:p>
            <a:fld id="{6CF5737F-2273-4315-B629-FAD1F372AEA4}" type="slidenum">
              <a:rPr lang="en-GB" altLang="en-US"/>
              <a:pPr/>
              <a:t>‹#›</a:t>
            </a:fld>
            <a:endParaRPr lang="en-GB" altLang="en-US"/>
          </a:p>
        </p:txBody>
      </p:sp>
    </p:spTree>
    <p:extLst>
      <p:ext uri="{BB962C8B-B14F-4D97-AF65-F5344CB8AC3E}">
        <p14:creationId xmlns:p14="http://schemas.microsoft.com/office/powerpoint/2010/main" val="1199949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D07EE117-5889-5BBB-E2BD-716E90E8AA8F}"/>
              </a:ext>
            </a:extLst>
          </p:cNvPr>
          <p:cNvSpPr>
            <a:spLocks noGrp="1"/>
          </p:cNvSpPr>
          <p:nvPr>
            <p:ph type="dt" sz="half" idx="10"/>
          </p:nvPr>
        </p:nvSpPr>
        <p:spPr/>
        <p:txBody>
          <a:bodyPr/>
          <a:lstStyle>
            <a:lvl1pPr>
              <a:defRPr/>
            </a:lvl1pPr>
          </a:lstStyle>
          <a:p>
            <a:pPr>
              <a:defRPr/>
            </a:pPr>
            <a:fld id="{90202125-28D5-4AD2-8815-AB13EA9746E6}" type="datetimeFigureOut">
              <a:rPr lang="en-GB"/>
              <a:pPr>
                <a:defRPr/>
              </a:pPr>
              <a:t>09/10/2023</a:t>
            </a:fld>
            <a:endParaRPr lang="en-GB"/>
          </a:p>
        </p:txBody>
      </p:sp>
      <p:sp>
        <p:nvSpPr>
          <p:cNvPr id="6" name="Footer Placeholder 4">
            <a:extLst>
              <a:ext uri="{FF2B5EF4-FFF2-40B4-BE49-F238E27FC236}">
                <a16:creationId xmlns:a16="http://schemas.microsoft.com/office/drawing/2014/main" id="{AA9180D8-77BD-23EC-24A4-D0E79A626B31}"/>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1CA6D54-2F38-E0A6-F2C5-93C512D58FC9}"/>
              </a:ext>
            </a:extLst>
          </p:cNvPr>
          <p:cNvSpPr>
            <a:spLocks noGrp="1"/>
          </p:cNvSpPr>
          <p:nvPr>
            <p:ph type="sldNum" sz="quarter" idx="12"/>
          </p:nvPr>
        </p:nvSpPr>
        <p:spPr/>
        <p:txBody>
          <a:bodyPr/>
          <a:lstStyle>
            <a:lvl1pPr>
              <a:defRPr/>
            </a:lvl1pPr>
          </a:lstStyle>
          <a:p>
            <a:fld id="{329321D9-997A-48BA-BB68-ADFFD47D0195}" type="slidenum">
              <a:rPr lang="en-GB" altLang="en-US"/>
              <a:pPr/>
              <a:t>‹#›</a:t>
            </a:fld>
            <a:endParaRPr lang="en-GB" altLang="en-US"/>
          </a:p>
        </p:txBody>
      </p:sp>
    </p:spTree>
    <p:extLst>
      <p:ext uri="{BB962C8B-B14F-4D97-AF65-F5344CB8AC3E}">
        <p14:creationId xmlns:p14="http://schemas.microsoft.com/office/powerpoint/2010/main" val="2653935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BF7A8611-77D2-EC0A-2F48-9735F8973FAC}"/>
              </a:ext>
            </a:extLst>
          </p:cNvPr>
          <p:cNvSpPr>
            <a:spLocks noGrp="1"/>
          </p:cNvSpPr>
          <p:nvPr>
            <p:ph type="dt" sz="half" idx="10"/>
          </p:nvPr>
        </p:nvSpPr>
        <p:spPr/>
        <p:txBody>
          <a:bodyPr/>
          <a:lstStyle>
            <a:lvl1pPr>
              <a:defRPr/>
            </a:lvl1pPr>
          </a:lstStyle>
          <a:p>
            <a:pPr>
              <a:defRPr/>
            </a:pPr>
            <a:fld id="{67901E15-BB9E-4419-A68E-417E2ED100E4}" type="datetimeFigureOut">
              <a:rPr lang="en-GB"/>
              <a:pPr>
                <a:defRPr/>
              </a:pPr>
              <a:t>09/10/2023</a:t>
            </a:fld>
            <a:endParaRPr lang="en-GB"/>
          </a:p>
        </p:txBody>
      </p:sp>
      <p:sp>
        <p:nvSpPr>
          <p:cNvPr id="8" name="Footer Placeholder 4">
            <a:extLst>
              <a:ext uri="{FF2B5EF4-FFF2-40B4-BE49-F238E27FC236}">
                <a16:creationId xmlns:a16="http://schemas.microsoft.com/office/drawing/2014/main" id="{B122E891-86BD-EC9B-8A6E-6594A019DDED}"/>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97FD3AE7-61A0-9378-CE5A-530B44F1E358}"/>
              </a:ext>
            </a:extLst>
          </p:cNvPr>
          <p:cNvSpPr>
            <a:spLocks noGrp="1"/>
          </p:cNvSpPr>
          <p:nvPr>
            <p:ph type="sldNum" sz="quarter" idx="12"/>
          </p:nvPr>
        </p:nvSpPr>
        <p:spPr/>
        <p:txBody>
          <a:bodyPr/>
          <a:lstStyle>
            <a:lvl1pPr>
              <a:defRPr/>
            </a:lvl1pPr>
          </a:lstStyle>
          <a:p>
            <a:fld id="{B1972D55-7084-4770-801F-7329ADFAD13E}" type="slidenum">
              <a:rPr lang="en-GB" altLang="en-US"/>
              <a:pPr/>
              <a:t>‹#›</a:t>
            </a:fld>
            <a:endParaRPr lang="en-GB" altLang="en-US"/>
          </a:p>
        </p:txBody>
      </p:sp>
    </p:spTree>
    <p:extLst>
      <p:ext uri="{BB962C8B-B14F-4D97-AF65-F5344CB8AC3E}">
        <p14:creationId xmlns:p14="http://schemas.microsoft.com/office/powerpoint/2010/main" val="798250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09BE182D-C615-F2E4-4062-E0BAEDF64432}"/>
              </a:ext>
            </a:extLst>
          </p:cNvPr>
          <p:cNvSpPr>
            <a:spLocks noGrp="1"/>
          </p:cNvSpPr>
          <p:nvPr>
            <p:ph type="dt" sz="half" idx="10"/>
          </p:nvPr>
        </p:nvSpPr>
        <p:spPr/>
        <p:txBody>
          <a:bodyPr/>
          <a:lstStyle>
            <a:lvl1pPr>
              <a:defRPr/>
            </a:lvl1pPr>
          </a:lstStyle>
          <a:p>
            <a:pPr>
              <a:defRPr/>
            </a:pPr>
            <a:fld id="{401E2367-A670-494F-A70B-7BF08C7B8C8F}" type="datetimeFigureOut">
              <a:rPr lang="en-GB"/>
              <a:pPr>
                <a:defRPr/>
              </a:pPr>
              <a:t>09/10/2023</a:t>
            </a:fld>
            <a:endParaRPr lang="en-GB"/>
          </a:p>
        </p:txBody>
      </p:sp>
      <p:sp>
        <p:nvSpPr>
          <p:cNvPr id="4" name="Footer Placeholder 4">
            <a:extLst>
              <a:ext uri="{FF2B5EF4-FFF2-40B4-BE49-F238E27FC236}">
                <a16:creationId xmlns:a16="http://schemas.microsoft.com/office/drawing/2014/main" id="{3C165D08-4CAC-3B8F-A8A1-F3BCB1756307}"/>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3ABE335-9AB3-F4A1-DF95-273AB2982F33}"/>
              </a:ext>
            </a:extLst>
          </p:cNvPr>
          <p:cNvSpPr>
            <a:spLocks noGrp="1"/>
          </p:cNvSpPr>
          <p:nvPr>
            <p:ph type="sldNum" sz="quarter" idx="12"/>
          </p:nvPr>
        </p:nvSpPr>
        <p:spPr/>
        <p:txBody>
          <a:bodyPr/>
          <a:lstStyle>
            <a:lvl1pPr>
              <a:defRPr/>
            </a:lvl1pPr>
          </a:lstStyle>
          <a:p>
            <a:fld id="{0AFB143A-85B7-4321-8EC5-FA2CA97E15D5}" type="slidenum">
              <a:rPr lang="en-GB" altLang="en-US"/>
              <a:pPr/>
              <a:t>‹#›</a:t>
            </a:fld>
            <a:endParaRPr lang="en-GB" altLang="en-US"/>
          </a:p>
        </p:txBody>
      </p:sp>
    </p:spTree>
    <p:extLst>
      <p:ext uri="{BB962C8B-B14F-4D97-AF65-F5344CB8AC3E}">
        <p14:creationId xmlns:p14="http://schemas.microsoft.com/office/powerpoint/2010/main" val="883579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0FF5955-2991-B2AD-8015-22F34BE9AACB}"/>
              </a:ext>
            </a:extLst>
          </p:cNvPr>
          <p:cNvSpPr>
            <a:spLocks noGrp="1"/>
          </p:cNvSpPr>
          <p:nvPr>
            <p:ph type="dt" sz="half" idx="10"/>
          </p:nvPr>
        </p:nvSpPr>
        <p:spPr/>
        <p:txBody>
          <a:bodyPr/>
          <a:lstStyle>
            <a:lvl1pPr>
              <a:defRPr/>
            </a:lvl1pPr>
          </a:lstStyle>
          <a:p>
            <a:pPr>
              <a:defRPr/>
            </a:pPr>
            <a:fld id="{811997B1-ED84-41E4-A0A3-DF2120BF4DDA}" type="datetimeFigureOut">
              <a:rPr lang="en-GB"/>
              <a:pPr>
                <a:defRPr/>
              </a:pPr>
              <a:t>09/10/2023</a:t>
            </a:fld>
            <a:endParaRPr lang="en-GB"/>
          </a:p>
        </p:txBody>
      </p:sp>
      <p:sp>
        <p:nvSpPr>
          <p:cNvPr id="3" name="Footer Placeholder 4">
            <a:extLst>
              <a:ext uri="{FF2B5EF4-FFF2-40B4-BE49-F238E27FC236}">
                <a16:creationId xmlns:a16="http://schemas.microsoft.com/office/drawing/2014/main" id="{84F2538C-09DB-1CB0-75BB-D4A4477E1C4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4C2076E8-36EE-B1BA-878A-0CA0E8D53EAA}"/>
              </a:ext>
            </a:extLst>
          </p:cNvPr>
          <p:cNvSpPr>
            <a:spLocks noGrp="1"/>
          </p:cNvSpPr>
          <p:nvPr>
            <p:ph type="sldNum" sz="quarter" idx="12"/>
          </p:nvPr>
        </p:nvSpPr>
        <p:spPr/>
        <p:txBody>
          <a:bodyPr/>
          <a:lstStyle>
            <a:lvl1pPr>
              <a:defRPr/>
            </a:lvl1pPr>
          </a:lstStyle>
          <a:p>
            <a:fld id="{2B80CCEE-A2FE-4D70-8505-483B4B5457A6}" type="slidenum">
              <a:rPr lang="en-GB" altLang="en-US"/>
              <a:pPr/>
              <a:t>‹#›</a:t>
            </a:fld>
            <a:endParaRPr lang="en-GB" altLang="en-US"/>
          </a:p>
        </p:txBody>
      </p:sp>
    </p:spTree>
    <p:extLst>
      <p:ext uri="{BB962C8B-B14F-4D97-AF65-F5344CB8AC3E}">
        <p14:creationId xmlns:p14="http://schemas.microsoft.com/office/powerpoint/2010/main" val="179445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64A0851E-65B2-C666-7F82-4A7D4A3B88EB}"/>
              </a:ext>
            </a:extLst>
          </p:cNvPr>
          <p:cNvSpPr>
            <a:spLocks noGrp="1"/>
          </p:cNvSpPr>
          <p:nvPr>
            <p:ph type="dt" sz="half" idx="10"/>
          </p:nvPr>
        </p:nvSpPr>
        <p:spPr/>
        <p:txBody>
          <a:bodyPr/>
          <a:lstStyle>
            <a:lvl1pPr>
              <a:defRPr/>
            </a:lvl1pPr>
          </a:lstStyle>
          <a:p>
            <a:pPr>
              <a:defRPr/>
            </a:pPr>
            <a:fld id="{E58ABE30-3B51-41D0-AFE6-A21E4FB5302C}" type="datetimeFigureOut">
              <a:rPr lang="en-GB"/>
              <a:pPr>
                <a:defRPr/>
              </a:pPr>
              <a:t>09/10/2023</a:t>
            </a:fld>
            <a:endParaRPr lang="en-GB"/>
          </a:p>
        </p:txBody>
      </p:sp>
      <p:sp>
        <p:nvSpPr>
          <p:cNvPr id="6" name="Footer Placeholder 4">
            <a:extLst>
              <a:ext uri="{FF2B5EF4-FFF2-40B4-BE49-F238E27FC236}">
                <a16:creationId xmlns:a16="http://schemas.microsoft.com/office/drawing/2014/main" id="{44019533-7909-66A7-C7A0-C43C0061F3B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E97CDAC-AC51-123B-4C98-0A6A191B5642}"/>
              </a:ext>
            </a:extLst>
          </p:cNvPr>
          <p:cNvSpPr>
            <a:spLocks noGrp="1"/>
          </p:cNvSpPr>
          <p:nvPr>
            <p:ph type="sldNum" sz="quarter" idx="12"/>
          </p:nvPr>
        </p:nvSpPr>
        <p:spPr/>
        <p:txBody>
          <a:bodyPr/>
          <a:lstStyle>
            <a:lvl1pPr>
              <a:defRPr/>
            </a:lvl1pPr>
          </a:lstStyle>
          <a:p>
            <a:fld id="{8C99F768-0DB4-462E-A498-745E16D3C01E}" type="slidenum">
              <a:rPr lang="en-GB" altLang="en-US"/>
              <a:pPr/>
              <a:t>‹#›</a:t>
            </a:fld>
            <a:endParaRPr lang="en-GB" altLang="en-US"/>
          </a:p>
        </p:txBody>
      </p:sp>
    </p:spTree>
    <p:extLst>
      <p:ext uri="{BB962C8B-B14F-4D97-AF65-F5344CB8AC3E}">
        <p14:creationId xmlns:p14="http://schemas.microsoft.com/office/powerpoint/2010/main" val="31409723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a:extLst>
              <a:ext uri="{FF2B5EF4-FFF2-40B4-BE49-F238E27FC236}">
                <a16:creationId xmlns:a16="http://schemas.microsoft.com/office/drawing/2014/main" id="{4849227D-0498-14C2-CC68-530432D4521B}"/>
              </a:ext>
            </a:extLst>
          </p:cNvPr>
          <p:cNvSpPr>
            <a:spLocks noGrp="1"/>
          </p:cNvSpPr>
          <p:nvPr>
            <p:ph type="dt" sz="half" idx="10"/>
          </p:nvPr>
        </p:nvSpPr>
        <p:spPr/>
        <p:txBody>
          <a:bodyPr/>
          <a:lstStyle>
            <a:lvl1pPr>
              <a:defRPr/>
            </a:lvl1pPr>
          </a:lstStyle>
          <a:p>
            <a:pPr>
              <a:defRPr/>
            </a:pPr>
            <a:fld id="{0F3DFEE3-084E-4BD5-BEF4-9C608F127EA8}" type="datetimeFigureOut">
              <a:rPr lang="en-GB"/>
              <a:pPr>
                <a:defRPr/>
              </a:pPr>
              <a:t>09/10/2023</a:t>
            </a:fld>
            <a:endParaRPr lang="en-GB"/>
          </a:p>
        </p:txBody>
      </p:sp>
      <p:sp>
        <p:nvSpPr>
          <p:cNvPr id="6" name="Footer Placeholder 4">
            <a:extLst>
              <a:ext uri="{FF2B5EF4-FFF2-40B4-BE49-F238E27FC236}">
                <a16:creationId xmlns:a16="http://schemas.microsoft.com/office/drawing/2014/main" id="{1310074E-9AFF-C7B6-6F96-0E59EC34978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EEC0C411-023F-27F2-3CB9-06791BE89C02}"/>
              </a:ext>
            </a:extLst>
          </p:cNvPr>
          <p:cNvSpPr>
            <a:spLocks noGrp="1"/>
          </p:cNvSpPr>
          <p:nvPr>
            <p:ph type="sldNum" sz="quarter" idx="12"/>
          </p:nvPr>
        </p:nvSpPr>
        <p:spPr/>
        <p:txBody>
          <a:bodyPr/>
          <a:lstStyle>
            <a:lvl1pPr>
              <a:defRPr/>
            </a:lvl1pPr>
          </a:lstStyle>
          <a:p>
            <a:fld id="{1D2AE785-AD0B-4712-879A-FB5EFD30827E}" type="slidenum">
              <a:rPr lang="en-GB" altLang="en-US"/>
              <a:pPr/>
              <a:t>‹#›</a:t>
            </a:fld>
            <a:endParaRPr lang="en-GB" altLang="en-US"/>
          </a:p>
        </p:txBody>
      </p:sp>
    </p:spTree>
    <p:extLst>
      <p:ext uri="{BB962C8B-B14F-4D97-AF65-F5344CB8AC3E}">
        <p14:creationId xmlns:p14="http://schemas.microsoft.com/office/powerpoint/2010/main" val="279959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1EC684-F70A-D55B-D526-50FD41018176}"/>
              </a:ext>
            </a:extLst>
          </p:cNvPr>
          <p:cNvSpPr>
            <a:spLocks noGrp="1"/>
          </p:cNvSpPr>
          <p:nvPr>
            <p:ph type="dt" sz="half" idx="10"/>
          </p:nvPr>
        </p:nvSpPr>
        <p:spPr/>
        <p:txBody>
          <a:bodyPr/>
          <a:lstStyle>
            <a:lvl1pPr>
              <a:defRPr/>
            </a:lvl1pPr>
          </a:lstStyle>
          <a:p>
            <a:pPr>
              <a:defRPr/>
            </a:pPr>
            <a:fld id="{6C4B1281-DAB0-4C27-9ABF-570E5A6EB45D}" type="datetimeFigureOut">
              <a:rPr lang="en-GB"/>
              <a:pPr>
                <a:defRPr/>
              </a:pPr>
              <a:t>09/10/2023</a:t>
            </a:fld>
            <a:endParaRPr lang="en-GB"/>
          </a:p>
        </p:txBody>
      </p:sp>
      <p:sp>
        <p:nvSpPr>
          <p:cNvPr id="5" name="Footer Placeholder 4">
            <a:extLst>
              <a:ext uri="{FF2B5EF4-FFF2-40B4-BE49-F238E27FC236}">
                <a16:creationId xmlns:a16="http://schemas.microsoft.com/office/drawing/2014/main" id="{EF0A545C-45FC-1D70-FC2E-B1ED7828BCB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D51CF4B-D40E-0838-C955-E651DAF2B27D}"/>
              </a:ext>
            </a:extLst>
          </p:cNvPr>
          <p:cNvSpPr>
            <a:spLocks noGrp="1"/>
          </p:cNvSpPr>
          <p:nvPr>
            <p:ph type="sldNum" sz="quarter" idx="12"/>
          </p:nvPr>
        </p:nvSpPr>
        <p:spPr/>
        <p:txBody>
          <a:bodyPr/>
          <a:lstStyle>
            <a:lvl1pPr>
              <a:defRPr/>
            </a:lvl1pPr>
          </a:lstStyle>
          <a:p>
            <a:fld id="{192501B5-010D-4563-A973-16CBFC5145B3}" type="slidenum">
              <a:rPr lang="en-GB" altLang="en-US"/>
              <a:pPr/>
              <a:t>‹#›</a:t>
            </a:fld>
            <a:endParaRPr lang="en-GB" altLang="en-US"/>
          </a:p>
        </p:txBody>
      </p:sp>
    </p:spTree>
    <p:extLst>
      <p:ext uri="{BB962C8B-B14F-4D97-AF65-F5344CB8AC3E}">
        <p14:creationId xmlns:p14="http://schemas.microsoft.com/office/powerpoint/2010/main" val="377114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F88744-3EA7-113B-8D0E-49978E4D3518}"/>
              </a:ext>
            </a:extLst>
          </p:cNvPr>
          <p:cNvSpPr>
            <a:spLocks noGrp="1"/>
          </p:cNvSpPr>
          <p:nvPr>
            <p:ph type="dt" sz="half" idx="10"/>
          </p:nvPr>
        </p:nvSpPr>
        <p:spPr/>
        <p:txBody>
          <a:bodyPr/>
          <a:lstStyle>
            <a:lvl1pPr>
              <a:defRPr/>
            </a:lvl1pPr>
          </a:lstStyle>
          <a:p>
            <a:pPr>
              <a:defRPr/>
            </a:pPr>
            <a:fld id="{F30C9CA6-879C-4F0C-BAD3-4FB579135CB6}" type="datetimeFigureOut">
              <a:rPr lang="en-GB"/>
              <a:pPr>
                <a:defRPr/>
              </a:pPr>
              <a:t>09/10/2023</a:t>
            </a:fld>
            <a:endParaRPr lang="en-GB"/>
          </a:p>
        </p:txBody>
      </p:sp>
      <p:sp>
        <p:nvSpPr>
          <p:cNvPr id="5" name="Footer Placeholder 4">
            <a:extLst>
              <a:ext uri="{FF2B5EF4-FFF2-40B4-BE49-F238E27FC236}">
                <a16:creationId xmlns:a16="http://schemas.microsoft.com/office/drawing/2014/main" id="{2DE33F8F-73E5-83BE-C162-04FF6FFB351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DBDC6E83-9D03-4347-B701-01FBE5D56FAB}"/>
              </a:ext>
            </a:extLst>
          </p:cNvPr>
          <p:cNvSpPr>
            <a:spLocks noGrp="1"/>
          </p:cNvSpPr>
          <p:nvPr>
            <p:ph type="sldNum" sz="quarter" idx="12"/>
          </p:nvPr>
        </p:nvSpPr>
        <p:spPr/>
        <p:txBody>
          <a:bodyPr/>
          <a:lstStyle>
            <a:lvl1pPr>
              <a:defRPr/>
            </a:lvl1pPr>
          </a:lstStyle>
          <a:p>
            <a:fld id="{2246B25B-8DAC-421F-9D0E-5460BF2B1441}" type="slidenum">
              <a:rPr lang="en-GB" altLang="en-US"/>
              <a:pPr/>
              <a:t>‹#›</a:t>
            </a:fld>
            <a:endParaRPr lang="en-GB" altLang="en-US"/>
          </a:p>
        </p:txBody>
      </p:sp>
    </p:spTree>
    <p:extLst>
      <p:ext uri="{BB962C8B-B14F-4D97-AF65-F5344CB8AC3E}">
        <p14:creationId xmlns:p14="http://schemas.microsoft.com/office/powerpoint/2010/main" val="250082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36FE223-0A8F-24E3-BE42-BA20DAFE863E}"/>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4229235B-0AE3-A986-89F3-CF24772129AB}"/>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C35C3C94-7963-A6BA-81F5-CD791EA4C4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302EEFB8-77A8-4DCD-BC3E-FC243A6F526E}" type="datetimeFigureOut">
              <a:rPr lang="en-GB"/>
              <a:pPr>
                <a:defRPr/>
              </a:pPr>
              <a:t>09/10/2023</a:t>
            </a:fld>
            <a:endParaRPr lang="en-GB"/>
          </a:p>
        </p:txBody>
      </p:sp>
      <p:sp>
        <p:nvSpPr>
          <p:cNvPr id="5" name="Footer Placeholder 4">
            <a:extLst>
              <a:ext uri="{FF2B5EF4-FFF2-40B4-BE49-F238E27FC236}">
                <a16:creationId xmlns:a16="http://schemas.microsoft.com/office/drawing/2014/main" id="{2B0094F5-7DC9-54C2-EBB0-7C419AB76F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F5A8CB21-5D4F-AF89-62A7-4EB450B264F5}"/>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7C9AECC3-C692-443B-9ADA-16C936C011E2}"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YlKJ8lSxQo?feature=oembe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LlQbhj1ZiJk?feature=oembed"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hyperlink" Target="https://www.blackhistorymonth.org.uk/poetry-competition-ent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elebrating Black Women: The National Black History Month ...">
            <a:extLst>
              <a:ext uri="{FF2B5EF4-FFF2-40B4-BE49-F238E27FC236}">
                <a16:creationId xmlns:a16="http://schemas.microsoft.com/office/drawing/2014/main" id="{4237056D-E9DB-D59B-997A-8121BA4E04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2925" y="166688"/>
            <a:ext cx="5753100" cy="688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Black History Month Poetry | &quot;Caged Bird&quot; by Maya Angelou">
            <a:hlinkClick r:id="" action="ppaction://media"/>
            <a:extLst>
              <a:ext uri="{FF2B5EF4-FFF2-40B4-BE49-F238E27FC236}">
                <a16:creationId xmlns:a16="http://schemas.microsoft.com/office/drawing/2014/main" id="{E910442B-D969-D7D3-6D76-74986BDD2C32}"/>
              </a:ext>
            </a:extLst>
          </p:cNvPr>
          <p:cNvPicPr>
            <a:picLocks noGrp="1" noRot="1" noChangeAspect="1"/>
          </p:cNvPicPr>
          <p:nvPr>
            <p:ph idx="1"/>
            <a:videoFile r:link="rId1"/>
          </p:nvPr>
        </p:nvPicPr>
        <p:blipFill>
          <a:blip r:embed="rId3"/>
          <a:stretch>
            <a:fillRect/>
          </a:stretch>
        </p:blipFill>
        <p:spPr>
          <a:xfrm>
            <a:off x="697606" y="365695"/>
            <a:ext cx="10646535" cy="6219422"/>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Maya Angelou's &quot;Hey Black Child,&quot; recited by 3-yr old Pe’Tehn Raighn Kem">
            <a:hlinkClick r:id="" action="ppaction://media"/>
            <a:extLst>
              <a:ext uri="{FF2B5EF4-FFF2-40B4-BE49-F238E27FC236}">
                <a16:creationId xmlns:a16="http://schemas.microsoft.com/office/drawing/2014/main" id="{F5D14409-B972-A492-C3AB-75C1A9B81C6E}"/>
              </a:ext>
            </a:extLst>
          </p:cNvPr>
          <p:cNvPicPr>
            <a:picLocks noGrp="1" noRot="1" noChangeAspect="1"/>
          </p:cNvPicPr>
          <p:nvPr>
            <p:ph idx="1"/>
            <a:videoFile r:link="rId1"/>
          </p:nvPr>
        </p:nvPicPr>
        <p:blipFill>
          <a:blip r:embed="rId3"/>
          <a:stretch>
            <a:fillRect/>
          </a:stretch>
        </p:blipFill>
        <p:spPr>
          <a:xfrm>
            <a:off x="429296" y="236907"/>
            <a:ext cx="11022168" cy="6294548"/>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Content Placeholder 2">
            <a:extLst>
              <a:ext uri="{FF2B5EF4-FFF2-40B4-BE49-F238E27FC236}">
                <a16:creationId xmlns:a16="http://schemas.microsoft.com/office/drawing/2014/main" id="{529452B8-8C1B-A1D0-57EE-B46264B2965D}"/>
              </a:ext>
            </a:extLst>
          </p:cNvPr>
          <p:cNvSpPr>
            <a:spLocks noGrp="1"/>
          </p:cNvSpPr>
          <p:nvPr>
            <p:ph idx="1"/>
          </p:nvPr>
        </p:nvSpPr>
        <p:spPr>
          <a:xfrm>
            <a:off x="600075" y="515938"/>
            <a:ext cx="10515600" cy="4351337"/>
          </a:xfrm>
        </p:spPr>
        <p:txBody>
          <a:bodyPr/>
          <a:lstStyle/>
          <a:p>
            <a:pPr marL="0" indent="0" algn="ctr" eaLnBrk="1" hangingPunct="1">
              <a:buFont typeface="Arial" panose="020B0604020202020204" pitchFamily="34" charset="0"/>
              <a:buNone/>
            </a:pPr>
            <a:r>
              <a:rPr lang="en-GB" altLang="en-US" sz="3200"/>
              <a:t>National Black History Month Poetry Competition celebrating black women is an important addition to the Black History Month 2023 celebrations, providing an opportunity to learn about the contributions and achievements of black women while inspiring and empowering future generations.</a:t>
            </a:r>
          </a:p>
        </p:txBody>
      </p:sp>
      <p:pic>
        <p:nvPicPr>
          <p:cNvPr id="5123" name="Picture 2" descr="https://www.blackhistorymonth.org.uk/wp-content/uploads/2023/08/logoBHM_23_V2_cover-100-623x438.jpg">
            <a:extLst>
              <a:ext uri="{FF2B5EF4-FFF2-40B4-BE49-F238E27FC236}">
                <a16:creationId xmlns:a16="http://schemas.microsoft.com/office/drawing/2014/main" id="{66E1097D-CA39-DCF7-12C0-39CF06D2A4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150" y="2944813"/>
            <a:ext cx="4999038" cy="351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0E335F4D-8851-5353-07F1-D16C3A4F58BE}"/>
              </a:ext>
            </a:extLst>
          </p:cNvPr>
          <p:cNvSpPr>
            <a:spLocks noGrp="1"/>
          </p:cNvSpPr>
          <p:nvPr>
            <p:ph type="title"/>
          </p:nvPr>
        </p:nvSpPr>
        <p:spPr/>
        <p:txBody>
          <a:bodyPr/>
          <a:lstStyle/>
          <a:p>
            <a:pPr algn="ctr" eaLnBrk="1" hangingPunct="1"/>
            <a:r>
              <a:rPr lang="en-GB" altLang="en-US" u="sng"/>
              <a:t>The context</a:t>
            </a:r>
          </a:p>
        </p:txBody>
      </p:sp>
      <p:sp>
        <p:nvSpPr>
          <p:cNvPr id="6147" name="Content Placeholder 2">
            <a:extLst>
              <a:ext uri="{FF2B5EF4-FFF2-40B4-BE49-F238E27FC236}">
                <a16:creationId xmlns:a16="http://schemas.microsoft.com/office/drawing/2014/main" id="{19337848-C6CA-0094-277F-ECBC6D1659CE}"/>
              </a:ext>
            </a:extLst>
          </p:cNvPr>
          <p:cNvSpPr>
            <a:spLocks noGrp="1"/>
          </p:cNvSpPr>
          <p:nvPr>
            <p:ph idx="1"/>
          </p:nvPr>
        </p:nvSpPr>
        <p:spPr>
          <a:xfrm>
            <a:off x="758825" y="1690688"/>
            <a:ext cx="10515600" cy="4351337"/>
          </a:xfrm>
        </p:spPr>
        <p:txBody>
          <a:bodyPr/>
          <a:lstStyle/>
          <a:p>
            <a:pPr eaLnBrk="1" hangingPunct="1"/>
            <a:r>
              <a:rPr lang="en-GB" altLang="en-US" dirty="0"/>
              <a:t>We want you to learn about and celebrate black women who have made significant contributions in various fields. </a:t>
            </a:r>
            <a:endParaRPr lang="en-GB" altLang="en-US"/>
          </a:p>
          <a:p>
            <a:pPr eaLnBrk="1" hangingPunct="1"/>
            <a:r>
              <a:rPr lang="en-GB" altLang="en-US" dirty="0"/>
              <a:t>You can submit a poem about a pioneering black woman who has made an impact in their chosen field, explaining why she is an inspiration to you. </a:t>
            </a:r>
            <a:endParaRPr lang="en-GB" altLang="en-US" dirty="0">
              <a:ea typeface="Calibri"/>
              <a:cs typeface="Calibri"/>
            </a:endParaRPr>
          </a:p>
          <a:p>
            <a:pPr eaLnBrk="1" hangingPunct="1"/>
            <a:r>
              <a:rPr lang="en-GB" altLang="en-US" dirty="0"/>
              <a:t>Remember, the poems don’t have to be about famous people; they can be about members of your family, women who have inspired you in your community, or even about you and your experiences as a woman or young person. </a:t>
            </a:r>
            <a:endParaRPr lang="en-GB" altLang="en-US" dirty="0">
              <a:ea typeface="Calibri"/>
              <a:cs typeface="Calibri"/>
            </a:endParaRPr>
          </a:p>
          <a:p>
            <a:pPr eaLnBrk="1" hangingPunct="1"/>
            <a:r>
              <a:rPr lang="en-GB" altLang="en-US" dirty="0"/>
              <a:t>Be creative and have fun with it!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5DBD842F-41EB-A373-3B1D-48F0E4EC88ED}"/>
              </a:ext>
            </a:extLst>
          </p:cNvPr>
          <p:cNvSpPr>
            <a:spLocks noGrp="1"/>
          </p:cNvSpPr>
          <p:nvPr>
            <p:ph type="title"/>
          </p:nvPr>
        </p:nvSpPr>
        <p:spPr>
          <a:xfrm>
            <a:off x="454025" y="452438"/>
            <a:ext cx="10515600" cy="1325562"/>
          </a:xfrm>
        </p:spPr>
        <p:txBody>
          <a:bodyPr/>
          <a:lstStyle/>
          <a:p>
            <a:pPr algn="ctr" eaLnBrk="1" hangingPunct="1"/>
            <a:r>
              <a:rPr lang="en-GB" altLang="en-US" u="sng"/>
              <a:t>Famous Black Women</a:t>
            </a:r>
          </a:p>
        </p:txBody>
      </p:sp>
      <p:pic>
        <p:nvPicPr>
          <p:cNvPr id="7171" name="Picture 2" descr="Oprah Winfrey | Why is Oprah Winfrey Important">
            <a:extLst>
              <a:ext uri="{FF2B5EF4-FFF2-40B4-BE49-F238E27FC236}">
                <a16:creationId xmlns:a16="http://schemas.microsoft.com/office/drawing/2014/main" id="{6F10CA1D-5A49-F255-C540-D246D7E76FD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30200" y="2101850"/>
            <a:ext cx="3448050" cy="3448050"/>
          </a:xfrm>
          <a:noFill/>
        </p:spPr>
      </p:pic>
      <p:pic>
        <p:nvPicPr>
          <p:cNvPr id="7172" name="Picture 6" descr="Beyoncé - Wikipedia">
            <a:extLst>
              <a:ext uri="{FF2B5EF4-FFF2-40B4-BE49-F238E27FC236}">
                <a16:creationId xmlns:a16="http://schemas.microsoft.com/office/drawing/2014/main" id="{80E17237-FE0C-7BD5-9D2D-B1BB096A54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275" y="1778000"/>
            <a:ext cx="3621088"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10" descr="Is everyone doing this perfectly but me?' Michelle Obama on the guilt and  anxiety of being a mother - and her golden parenting rules | Michelle Obama  | The Guardian">
            <a:extLst>
              <a:ext uri="{FF2B5EF4-FFF2-40B4-BE49-F238E27FC236}">
                <a16:creationId xmlns:a16="http://schemas.microsoft.com/office/drawing/2014/main" id="{3D2FEE90-F9AD-F9A1-2BD9-28F8EB6C83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6725" y="2101850"/>
            <a:ext cx="38862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3BE09F75-4116-909D-49F4-17EBE18661E3}"/>
              </a:ext>
            </a:extLst>
          </p:cNvPr>
          <p:cNvSpPr>
            <a:spLocks noGrp="1"/>
          </p:cNvSpPr>
          <p:nvPr>
            <p:ph type="title"/>
          </p:nvPr>
        </p:nvSpPr>
        <p:spPr/>
        <p:txBody>
          <a:bodyPr/>
          <a:lstStyle/>
          <a:p>
            <a:pPr eaLnBrk="1" hangingPunct="1"/>
            <a:r>
              <a:rPr lang="en-GB" altLang="en-US" u="sng"/>
              <a:t>Submitting your entry </a:t>
            </a:r>
          </a:p>
        </p:txBody>
      </p:sp>
      <p:sp>
        <p:nvSpPr>
          <p:cNvPr id="8195" name="Content Placeholder 2">
            <a:extLst>
              <a:ext uri="{FF2B5EF4-FFF2-40B4-BE49-F238E27FC236}">
                <a16:creationId xmlns:a16="http://schemas.microsoft.com/office/drawing/2014/main" id="{B5BB1F43-6AD7-2638-DFC0-B45B5228D507}"/>
              </a:ext>
            </a:extLst>
          </p:cNvPr>
          <p:cNvSpPr>
            <a:spLocks noGrp="1"/>
          </p:cNvSpPr>
          <p:nvPr>
            <p:ph idx="1"/>
          </p:nvPr>
        </p:nvSpPr>
        <p:spPr/>
        <p:txBody>
          <a:bodyPr/>
          <a:lstStyle/>
          <a:p>
            <a:pPr marL="0" indent="0" eaLnBrk="1" hangingPunct="1">
              <a:buFont typeface="Arial" panose="020B0604020202020204" pitchFamily="34" charset="0"/>
              <a:buNone/>
            </a:pPr>
            <a:r>
              <a:rPr lang="en-GB" altLang="en-US"/>
              <a:t>Selected pupils will submit their entry's online via the submission form. Link below.</a:t>
            </a:r>
          </a:p>
          <a:p>
            <a:pPr marL="0" indent="0" eaLnBrk="1" hangingPunct="1">
              <a:buFont typeface="Arial" panose="020B0604020202020204" pitchFamily="34" charset="0"/>
              <a:buNone/>
            </a:pPr>
            <a:r>
              <a:rPr lang="en-GB" altLang="en-US"/>
              <a:t>Please plan and prepare your entry in class during the drop down period. </a:t>
            </a:r>
          </a:p>
          <a:p>
            <a:pPr marL="0" indent="0" eaLnBrk="1" hangingPunct="1">
              <a:buFont typeface="Arial" panose="020B0604020202020204" pitchFamily="34" charset="0"/>
              <a:buNone/>
            </a:pPr>
            <a:r>
              <a:rPr lang="en-GB" altLang="en-US"/>
              <a:t>Online Submission</a:t>
            </a:r>
          </a:p>
          <a:p>
            <a:pPr marL="0" indent="0" eaLnBrk="1" hangingPunct="1">
              <a:buFont typeface="Arial" panose="020B0604020202020204" pitchFamily="34" charset="0"/>
              <a:buNone/>
            </a:pPr>
            <a:r>
              <a:rPr lang="en-GB" altLang="en-US">
                <a:hlinkClick r:id="rId2"/>
              </a:rPr>
              <a:t>https://www.blackhistorymonth.org.uk/poetry-competition-entry/</a:t>
            </a:r>
            <a:endParaRPr lang="en-GB" altLang="en-US"/>
          </a:p>
          <a:p>
            <a:pPr marL="0" indent="0" eaLnBrk="1" hangingPunct="1">
              <a:buFont typeface="Arial" panose="020B0604020202020204" pitchFamily="34" charset="0"/>
              <a:buNone/>
            </a:pPr>
            <a:endParaRPr lang="en-GB" alt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ab4735f-66f9-494a-869a-7804f4abea11" xsi:nil="true"/>
    <lcf76f155ced4ddcb4097134ff3c332f xmlns="741d5b30-f482-4e68-9f71-1389e7262f0c">
      <Terms xmlns="http://schemas.microsoft.com/office/infopath/2007/PartnerControls"/>
    </lcf76f155ced4ddcb4097134ff3c332f>
    <SharedWithUsers xmlns="4ab4735f-66f9-494a-869a-7804f4abea11">
      <UserInfo>
        <DisplayName>Kathy Tomlinson-Cole</DisplayName>
        <AccountId>76</AccountId>
        <AccountType/>
      </UserInfo>
      <UserInfo>
        <DisplayName>Carlie Warner</DisplayName>
        <AccountId>79</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FE0602C78D99A4A9F9F3AD488D93179" ma:contentTypeVersion="17" ma:contentTypeDescription="Create a new document." ma:contentTypeScope="" ma:versionID="0aad29dd2084212ea611478af8b05cbe">
  <xsd:schema xmlns:xsd="http://www.w3.org/2001/XMLSchema" xmlns:xs="http://www.w3.org/2001/XMLSchema" xmlns:p="http://schemas.microsoft.com/office/2006/metadata/properties" xmlns:ns2="741d5b30-f482-4e68-9f71-1389e7262f0c" xmlns:ns3="4ab4735f-66f9-494a-869a-7804f4abea11" targetNamespace="http://schemas.microsoft.com/office/2006/metadata/properties" ma:root="true" ma:fieldsID="20c6714c0f7cdae32759c94acf84c44b" ns2:_="" ns3:_="">
    <xsd:import namespace="741d5b30-f482-4e68-9f71-1389e7262f0c"/>
    <xsd:import namespace="4ab4735f-66f9-494a-869a-7804f4abea1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1d5b30-f482-4e68-9f71-1389e7262f0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bdf75ea-a7e8-4372-8084-45c797ad559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ab4735f-66f9-494a-869a-7804f4abea1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c2c9ed-2d9f-4498-b6a8-e69e3ab14b09}" ma:internalName="TaxCatchAll" ma:showField="CatchAllData" ma:web="4ab4735f-66f9-494a-869a-7804f4abea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87BE1F-559D-49A6-83F1-8763A174F30F}">
  <ds:schemaRefs>
    <ds:schemaRef ds:uri="http://schemas.microsoft.com/sharepoint/v3/contenttype/forms"/>
  </ds:schemaRefs>
</ds:datastoreItem>
</file>

<file path=customXml/itemProps2.xml><?xml version="1.0" encoding="utf-8"?>
<ds:datastoreItem xmlns:ds="http://schemas.openxmlformats.org/officeDocument/2006/customXml" ds:itemID="{8E1B52C6-9F1D-4CAA-8914-45BC124B4E92}">
  <ds:schemaRefs>
    <ds:schemaRef ds:uri="741d5b30-f482-4e68-9f71-1389e7262f0c"/>
    <ds:schemaRef ds:uri="http://purl.org/dc/elements/1.1/"/>
    <ds:schemaRef ds:uri="http://schemas.microsoft.com/office/2006/documentManagement/types"/>
    <ds:schemaRef ds:uri="http://schemas.microsoft.com/office/infopath/2007/PartnerControls"/>
    <ds:schemaRef ds:uri="4ab4735f-66f9-494a-869a-7804f4abea11"/>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EB4E39CD-B79E-408C-952F-88B312C904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1d5b30-f482-4e68-9f71-1389e7262f0c"/>
    <ds:schemaRef ds:uri="4ab4735f-66f9-494a-869a-7804f4abea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195</Words>
  <Application>Microsoft Office PowerPoint</Application>
  <PresentationFormat>Widescreen</PresentationFormat>
  <Paragraphs>12</Paragraphs>
  <Slides>7</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The context</vt:lpstr>
      <vt:lpstr>Famous Black Women</vt:lpstr>
      <vt:lpstr>Submitting your entry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Fernandes</dc:creator>
  <cp:lastModifiedBy>Carlie Warner</cp:lastModifiedBy>
  <cp:revision>12</cp:revision>
  <dcterms:created xsi:type="dcterms:W3CDTF">2023-10-08T14:56:47Z</dcterms:created>
  <dcterms:modified xsi:type="dcterms:W3CDTF">2023-10-09T08:40:41Z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0x010100BFE0602C78D99A4A9F9F3AD488D93179</vt:lpwstr>
  </property>
</Properties>
</file>