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2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9" autoAdjust="0"/>
    <p:restoredTop sz="94660"/>
  </p:normalViewPr>
  <p:slideViewPr>
    <p:cSldViewPr snapToGrid="0">
      <p:cViewPr varScale="1">
        <p:scale>
          <a:sx n="72" d="100"/>
          <a:sy n="72" d="100"/>
        </p:scale>
        <p:origin x="82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none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12/16/2025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2899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12/16/2025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91520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12/16/2025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58245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12/16/2025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341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12/16/2025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9110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12/16/2025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3435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12/16/2025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28550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12/16/2025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34699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12/16/2025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68063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40B7-36AB-4376-BE14-EF7004D79BB9}" type="datetime1">
              <a:rPr lang="en-US" smtClean="0"/>
              <a:t>12/16/2025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688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7CAB8-DCAE-46A5-AADA-B3FAD11A54E0}" type="datetime1">
              <a:rPr lang="en-US" smtClean="0"/>
              <a:t>12/16/2025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35172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12/16/2025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1922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11" r:id="rId5"/>
    <p:sldLayoutId id="2147483717" r:id="rId6"/>
    <p:sldLayoutId id="2147483712" r:id="rId7"/>
    <p:sldLayoutId id="2147483713" r:id="rId8"/>
    <p:sldLayoutId id="2147483714" r:id="rId9"/>
    <p:sldLayoutId id="2147483715" r:id="rId10"/>
    <p:sldLayoutId id="2147483716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i="1" kern="1200" cap="none" spc="-7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1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1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1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1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1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EA4E4267-CAF0-4C38-8DC6-CD3B1A9F04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EE3ACC5-126D-4BA4-8B45-7F0B5B839C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384"/>
            <a:ext cx="12192000" cy="6858000"/>
          </a:xfrm>
          <a:prstGeom prst="rect">
            <a:avLst/>
          </a:prstGeom>
          <a:blipFill dpi="0" rotWithShape="1">
            <a:blip r:embed="rId4">
              <a:alphaModFix amt="4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133350" ty="330200" sx="85000" sy="85000" flip="xy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B2868F7-FE10-4289-A5BD-90763C7A2F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866" y="0"/>
            <a:ext cx="12193866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Video 3" descr="Animated House And Snow Falling">
            <a:extLst>
              <a:ext uri="{FF2B5EF4-FFF2-40B4-BE49-F238E27FC236}">
                <a16:creationId xmlns:a16="http://schemas.microsoft.com/office/drawing/2014/main" id="{A23CF9FC-51F4-69FF-BBDA-C7E03D3EC1E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t="284" r="-1" b="-1"/>
          <a:stretch>
            <a:fillRect/>
          </a:stretch>
        </p:blipFill>
        <p:spPr>
          <a:xfrm>
            <a:off x="821588" y="1942012"/>
            <a:ext cx="5656570" cy="3172784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BD94142C-10EE-487C-A327-404FDF358F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91973" y="643464"/>
            <a:ext cx="4143830" cy="556630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5F7FAC2D-7A74-4939-A917-A1A5AF935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57364" y="806860"/>
            <a:ext cx="3813048" cy="5239512"/>
          </a:xfrm>
          <a:prstGeom prst="rect">
            <a:avLst/>
          </a:prstGeom>
          <a:noFill/>
          <a:ln w="6350" cap="sq" cmpd="sng" algn="ctr">
            <a:solidFill>
              <a:schemeClr val="bg1"/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59C5FA4-CFD0-D73F-E631-FFD5507FF6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974747" y="1851666"/>
            <a:ext cx="2978281" cy="3135379"/>
          </a:xfrm>
        </p:spPr>
        <p:txBody>
          <a:bodyPr>
            <a:normAutofit/>
          </a:bodyPr>
          <a:lstStyle/>
          <a:p>
            <a:r>
              <a:rPr lang="en-GB" sz="4800" b="1" dirty="0">
                <a:solidFill>
                  <a:schemeClr val="bg1"/>
                </a:solidFill>
              </a:rPr>
              <a:t>Xmas Doors at New Woodlands </a:t>
            </a:r>
            <a:br>
              <a:rPr lang="en-GB" sz="4800" b="1" dirty="0">
                <a:solidFill>
                  <a:schemeClr val="bg1"/>
                </a:solidFill>
              </a:rPr>
            </a:br>
            <a:r>
              <a:rPr lang="en-GB" sz="4800" b="1" dirty="0">
                <a:solidFill>
                  <a:schemeClr val="bg1"/>
                </a:solidFill>
              </a:rPr>
              <a:t>School 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A53A868-C420-4BAE-9244-EC162AF05C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03768" y="640856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F8D93CCA-A85E-4529-A6F0-8BB54D27BC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18068" y="640855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C2686EF3-81CC-419F-96C3-002A758803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309708" y="640855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1ECFA516-C18C-41AE-AFF2-A0D0A59C9E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18068" y="1286150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0A2A269C-AD3E-4837-4C15-AE655972C4D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7156" y="960895"/>
            <a:ext cx="6911414" cy="4607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697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3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82EFD3F0-3AFE-DD0D-8DA6-F6A8E5DB02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883" y="708660"/>
            <a:ext cx="4080510" cy="5440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>
            <a:extLst>
              <a:ext uri="{FF2B5EF4-FFF2-40B4-BE49-F238E27FC236}">
                <a16:creationId xmlns:a16="http://schemas.microsoft.com/office/drawing/2014/main" id="{1BE96ED5-73C0-6A77-5098-373BEC784E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3508" y="992735"/>
            <a:ext cx="60960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71591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C6EC8A7F-4886-D7A9-83E0-1E8D0EC0D7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223" y="381000"/>
            <a:ext cx="4572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>
            <a:extLst>
              <a:ext uri="{FF2B5EF4-FFF2-40B4-BE49-F238E27FC236}">
                <a16:creationId xmlns:a16="http://schemas.microsoft.com/office/drawing/2014/main" id="{624501BA-882A-DDE6-5683-DDEC37C102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2149" y="381000"/>
            <a:ext cx="4572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19066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id="{9FE19493-4502-F845-ECE8-3D79456853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182" y="381000"/>
            <a:ext cx="4572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>
            <a:extLst>
              <a:ext uri="{FF2B5EF4-FFF2-40B4-BE49-F238E27FC236}">
                <a16:creationId xmlns:a16="http://schemas.microsoft.com/office/drawing/2014/main" id="{D4CE40A5-3D87-51DF-E0C7-944DDBDE0E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2400" y="381000"/>
            <a:ext cx="4572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55646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C776EEB8-43A9-6A38-B464-178E1A1C55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693" y="637067"/>
            <a:ext cx="4187899" cy="5583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CD62FAE-9C7D-4A0C-6FE8-C56241D6A660}"/>
              </a:ext>
            </a:extLst>
          </p:cNvPr>
          <p:cNvSpPr txBox="1"/>
          <p:nvPr/>
        </p:nvSpPr>
        <p:spPr>
          <a:xfrm>
            <a:off x="6223591" y="1594884"/>
            <a:ext cx="4674782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Amasis MT Pro Black" panose="02040A04050005020304" pitchFamily="18" charset="0"/>
              </a:rPr>
              <a:t>Well done!</a:t>
            </a:r>
          </a:p>
          <a:p>
            <a:r>
              <a:rPr lang="en-GB" sz="4400" dirty="0">
                <a:latin typeface="Amasis MT Pro Black" panose="02040A04050005020304" pitchFamily="18" charset="0"/>
              </a:rPr>
              <a:t> Ks1-2 </a:t>
            </a:r>
          </a:p>
          <a:p>
            <a:r>
              <a:rPr lang="en-GB" sz="4400" dirty="0">
                <a:latin typeface="Amasis MT Pro Black" panose="02040A04050005020304" pitchFamily="18" charset="0"/>
              </a:rPr>
              <a:t>Some amazing work </a:t>
            </a:r>
          </a:p>
        </p:txBody>
      </p:sp>
    </p:spTree>
    <p:extLst>
      <p:ext uri="{BB962C8B-B14F-4D97-AF65-F5344CB8AC3E}">
        <p14:creationId xmlns:p14="http://schemas.microsoft.com/office/powerpoint/2010/main" val="349478055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Custom 8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96A9A9"/>
      </a:accent1>
      <a:accent2>
        <a:srgbClr val="CB58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D0690C"/>
      </a:hlink>
      <a:folHlink>
        <a:srgbClr val="9696A0"/>
      </a:folHlink>
    </a:clrScheme>
    <a:fontScheme name="Savon">
      <a:majorFont>
        <a:latin typeface="Goudy Old Style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oudy Old Style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VTI" id="{A72E8C35-66DD-49F8-AF66-813F19B983AE}" vid="{93CCBC76-B7A1-4C3D-93EA-5CE34C4670F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15</Words>
  <Application>Microsoft Office PowerPoint</Application>
  <PresentationFormat>Widescreen</PresentationFormat>
  <Paragraphs>4</Paragraphs>
  <Slides>5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Amasis MT Pro Black</vt:lpstr>
      <vt:lpstr>Garamond</vt:lpstr>
      <vt:lpstr>Goudy Old Style</vt:lpstr>
      <vt:lpstr>SavonVTI</vt:lpstr>
      <vt:lpstr>Xmas Doors at New Woodlands  School 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Carlie Warner</dc:creator>
  <cp:lastModifiedBy>Carlie Warner</cp:lastModifiedBy>
  <cp:revision>1</cp:revision>
  <dcterms:created xsi:type="dcterms:W3CDTF">2025-12-16T14:25:52Z</dcterms:created>
  <dcterms:modified xsi:type="dcterms:W3CDTF">2025-12-16T14:42:26Z</dcterms:modified>
</cp:coreProperties>
</file>