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28" autoAdjust="0"/>
    <p:restoredTop sz="94660"/>
  </p:normalViewPr>
  <p:slideViewPr>
    <p:cSldViewPr snapToGrid="0">
      <p:cViewPr varScale="1">
        <p:scale>
          <a:sx n="68" d="100"/>
          <a:sy n="68" d="100"/>
        </p:scale>
        <p:origin x="72" y="2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621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102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472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12/16/2025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3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12/16/2025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279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12/16/2025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794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12/16/2025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021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12/16/2025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553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12/16/2025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494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5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686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657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2" name="Rectangle 1051">
            <a:extLst>
              <a:ext uri="{FF2B5EF4-FFF2-40B4-BE49-F238E27FC236}">
                <a16:creationId xmlns:a16="http://schemas.microsoft.com/office/drawing/2014/main" id="{86BDAFFA-9618-E83F-4245-5D6819BAE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A43595-F3F8-DF2F-8267-4C7ACF4483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42209" y="4360198"/>
            <a:ext cx="8728364" cy="1132829"/>
          </a:xfrm>
        </p:spPr>
        <p:txBody>
          <a:bodyPr>
            <a:normAutofit/>
          </a:bodyPr>
          <a:lstStyle/>
          <a:p>
            <a:r>
              <a:rPr lang="en-GB" sz="6600" dirty="0"/>
              <a:t>Xmas Dinner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4D497E-C721-968A-9435-E5D27BC82E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42209" y="5588747"/>
            <a:ext cx="8728364" cy="669527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5F27A8-DFC9-2D2E-448C-9D5F9AF3C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1252"/>
          <a:stretch>
            <a:fillRect/>
          </a:stretch>
        </p:blipFill>
        <p:spPr bwMode="auto">
          <a:xfrm>
            <a:off x="1" y="1"/>
            <a:ext cx="2993606" cy="3941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14">
            <a:extLst>
              <a:ext uri="{FF2B5EF4-FFF2-40B4-BE49-F238E27FC236}">
                <a16:creationId xmlns:a16="http://schemas.microsoft.com/office/drawing/2014/main" id="{B3FCDEF8-6ADF-5889-377B-21EDD0CED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50" r="2" b="21663"/>
          <a:stretch>
            <a:fillRect/>
          </a:stretch>
        </p:blipFill>
        <p:spPr bwMode="auto">
          <a:xfrm rot="16200000">
            <a:off x="2586939" y="457528"/>
            <a:ext cx="3941618" cy="302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17AEF218-3E1A-3DFC-D9CE-E4E9E96AB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06" r="2" b="25939"/>
          <a:stretch>
            <a:fillRect/>
          </a:stretch>
        </p:blipFill>
        <p:spPr bwMode="auto">
          <a:xfrm rot="16200000">
            <a:off x="5661603" y="461010"/>
            <a:ext cx="3941619" cy="3019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9CAF15E7-F1B9-B397-47D7-EA53C3B0A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" b="1450"/>
          <a:stretch>
            <a:fillRect/>
          </a:stretch>
        </p:blipFill>
        <p:spPr bwMode="auto">
          <a:xfrm>
            <a:off x="9192157" y="10"/>
            <a:ext cx="2999844" cy="3941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5433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3C1D7F2-2C17-3447-0303-E083E02DA6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412B5C-A355-9D34-8686-EE5B7A56F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1821" y="4827214"/>
            <a:ext cx="8728364" cy="1005895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7200" dirty="0"/>
              <a:t>Xmas dinner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CDD51E-92D3-3C4E-4138-6395F7C35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93" r="7329" b="-2"/>
          <a:stretch>
            <a:fillRect/>
          </a:stretch>
        </p:blipFill>
        <p:spPr bwMode="auto">
          <a:xfrm>
            <a:off x="20" y="1"/>
            <a:ext cx="4033312" cy="4430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7">
            <a:extLst>
              <a:ext uri="{FF2B5EF4-FFF2-40B4-BE49-F238E27FC236}">
                <a16:creationId xmlns:a16="http://schemas.microsoft.com/office/drawing/2014/main" id="{3327CB69-DD06-53ED-4144-7AF1C366838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79" r="-1" b="9772"/>
          <a:stretch>
            <a:fillRect/>
          </a:stretch>
        </p:blipFill>
        <p:spPr bwMode="auto">
          <a:xfrm>
            <a:off x="4086744" y="1"/>
            <a:ext cx="4030251" cy="4430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id="{E9A58A4E-F756-913D-781D-72C716C2F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36" r="12731" b="-2"/>
          <a:stretch>
            <a:fillRect/>
          </a:stretch>
        </p:blipFill>
        <p:spPr bwMode="auto">
          <a:xfrm>
            <a:off x="8165953" y="1"/>
            <a:ext cx="4042481" cy="4430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3258597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4</Words>
  <Application>Microsoft Office PowerPoint</Application>
  <PresentationFormat>Widescreen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Neue Haas Grotesk Text Pro</vt:lpstr>
      <vt:lpstr>VanillaVTI</vt:lpstr>
      <vt:lpstr>Xmas Dinner </vt:lpstr>
      <vt:lpstr>Xmas dinner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Carlie Warner</dc:creator>
  <cp:lastModifiedBy>Carlie Warner</cp:lastModifiedBy>
  <cp:revision>1</cp:revision>
  <dcterms:created xsi:type="dcterms:W3CDTF">2025-12-16T14:43:01Z</dcterms:created>
  <dcterms:modified xsi:type="dcterms:W3CDTF">2025-12-16T15:10:26Z</dcterms:modified>
</cp:coreProperties>
</file>