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2" r:id="rId19"/>
    <p:sldId id="273" r:id="rId20"/>
    <p:sldId id="274" r:id="rId21"/>
    <p:sldId id="270" r:id="rId22"/>
    <p:sldId id="275" r:id="rId23"/>
    <p:sldId id="276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71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289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9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079C2-BA47-D209-6955-812C92A44B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1D9262-1376-5F39-8AE6-058A28EE0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77B9E-D273-877F-A82B-7D0A98DD0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B1F69-E693-B7FF-FD93-21A984D71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114B5D-6E19-DB1B-AEA2-27A326968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09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D6DBF-3C1E-E248-0B00-B14961158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EC6D4-6B5D-34D0-1D2E-7EF5D48FD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837C5-8823-63D8-5EEF-1FFA9FB8D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1DA5ED-6467-F5BC-4E67-73047DF8F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1B29A-74B9-AFA5-1CCA-CAC12F642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6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9D0F8-F21A-8B39-F833-B83C456A6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F068A-0A54-8479-FEB3-864E3467D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B7004-3347-BA58-221E-7C3861DBC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BB6DD3-757D-6246-8222-4A86BAB8F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02D2D-EDBE-2810-CCCB-85D728AA2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54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655F6-31D9-9DE6-EA9C-B2FEA5C8F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F00E1-12B5-F91B-A90D-6163973490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AF0EE-5952-C00A-0217-1C13F09F0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656C4D-3E27-8653-31E3-8F10C42C5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CBB6B-74CE-268D-9583-D7CEE075E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9BC3E-765C-D6BD-0844-6BD60CF1E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009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4C9F5-2874-B106-8950-F4394395B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47F329-3975-438C-D0A5-4B002A410D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B96CC-78B2-CCAA-B6A0-1E4A08F40B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307B0E-CF6F-7622-7162-0F7A0DEDA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E8A93C-638E-170C-6449-D7DCB9183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722D08-1473-FC7D-2BA8-DBB5185D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B1B7AE-C074-A0A2-AE31-80F6EB14F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DF6021-CB4F-4612-3F47-583FD75FD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3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7BE6-E91A-ADFE-ED34-F88E16B3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5B76F4-7D0E-907B-7599-2116B9185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09E12C-DCF1-8C7C-DCE8-BD9FAD55F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B018A1-8E37-CD7E-03F5-F2E2D4113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958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849AAA-34A5-460C-C250-93E472D63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AA216-CE9A-0153-72FF-00C8F025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496F4B-7AF7-65FB-B9DB-8AED8183A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367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117FD-9027-A1FE-1DD4-8970F8E39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14F23-57E2-6A03-E09B-0B6AFE21E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5D9C28-7BF4-5828-7267-0602C65A6C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8BA9B8-A3C3-416E-3D36-29000F06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422945-4B10-5843-FCF1-7F0A2DCF8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FF79D-EA7C-D3E1-10F5-A96B4268F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074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4891-4B41-D63E-6477-6EB781C19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12AFB-3D2A-E923-79E4-EF6928DDC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8E06F1-D130-1BC0-425F-60A55CA3D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1804D0-CEFB-BB6C-99CE-3E9FDC375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4703C-04A1-5F52-9F3D-1B00A243A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126C4E-81E3-848A-4D10-E98EBA2FF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55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DCC0E-37E3-2528-404E-34696AE6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E4C5A8-69F8-4A4E-2201-1A20D9CB9E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8238C-8D95-2A74-4E19-3C16FB7C8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4DAD0-9A14-B9E3-0CBB-3B6F69C04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E164B-52DE-F7B0-78BA-906F9B084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836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C146A1-D189-EF7C-C81E-1514A49B2A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74F62D-198B-7588-94FB-F165DDF36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B05E7-657D-D057-BA50-18F158452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6064B-175C-7D77-B020-4E2172401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6C76E-A9BD-3EBB-C253-E4ADC29EF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75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A7453C-CF23-9054-3631-0B7534EA8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BB76CB-B79F-6E96-33E7-89CA2F1E9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D604C-5F2F-1B8B-C545-CAEFE175E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F75442-A086-403B-B80F-087D2DCD738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8A677-705A-EAB7-F631-67FF30B92A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16583-EF5B-C338-43EE-76F6211BBB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25EA9C-7589-4B45-B068-8FED4939B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98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fferent colored banners">
            <a:extLst>
              <a:ext uri="{FF2B5EF4-FFF2-40B4-BE49-F238E27FC236}">
                <a16:creationId xmlns:a16="http://schemas.microsoft.com/office/drawing/2014/main" id="{5F3D486A-FB2F-0760-5B3C-B9CC3B9D11E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0958" b="4455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906200-7EAA-1B0E-B2C0-782D6ACA1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World Cup Flags</a:t>
            </a:r>
          </a:p>
        </p:txBody>
      </p:sp>
    </p:spTree>
    <p:extLst>
      <p:ext uri="{BB962C8B-B14F-4D97-AF65-F5344CB8AC3E}">
        <p14:creationId xmlns:p14="http://schemas.microsoft.com/office/powerpoint/2010/main" val="11262471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1DB6C-DF5A-2F81-FDF6-764A876F4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L/O: To design a World Cup Unity Flag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4BA68-9541-6E35-751F-BAD380BED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Create a flag that represents the coming together of nations through football.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Consider:</a:t>
            </a:r>
          </a:p>
          <a:p>
            <a:pPr marL="0" indent="0">
              <a:buNone/>
            </a:pPr>
            <a:r>
              <a:rPr lang="en-GB" dirty="0"/>
              <a:t>Patterns from other countries</a:t>
            </a:r>
          </a:p>
          <a:p>
            <a:pPr marL="0" indent="0">
              <a:buNone/>
            </a:pPr>
            <a:r>
              <a:rPr lang="en-GB" dirty="0"/>
              <a:t>National flowers</a:t>
            </a:r>
          </a:p>
          <a:p>
            <a:pPr marL="0" indent="0">
              <a:buNone/>
            </a:pPr>
            <a:r>
              <a:rPr lang="en-GB" dirty="0"/>
              <a:t>Landmarks</a:t>
            </a:r>
          </a:p>
          <a:p>
            <a:pPr marL="0" indent="0">
              <a:buNone/>
            </a:pPr>
            <a:r>
              <a:rPr lang="en-GB" dirty="0"/>
              <a:t>Textiles</a:t>
            </a:r>
          </a:p>
        </p:txBody>
      </p:sp>
    </p:spTree>
    <p:extLst>
      <p:ext uri="{BB962C8B-B14F-4D97-AF65-F5344CB8AC3E}">
        <p14:creationId xmlns:p14="http://schemas.microsoft.com/office/powerpoint/2010/main" val="204296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833625-FF82-96B3-2ACF-C6F008720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063" y="365125"/>
            <a:ext cx="9410030" cy="595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75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58B6E2-35A0-E904-C07B-378A6127E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871" y="269233"/>
            <a:ext cx="8053753" cy="643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22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876D5-7026-C1E1-CB6F-C9D5D3802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B91D6-DA33-17AC-438D-6627B71ED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pic>
        <p:nvPicPr>
          <p:cNvPr id="3" name="Picture 2" descr="Flag of Algeria - Wikipedia">
            <a:extLst>
              <a:ext uri="{FF2B5EF4-FFF2-40B4-BE49-F238E27FC236}">
                <a16:creationId xmlns:a16="http://schemas.microsoft.com/office/drawing/2014/main" id="{DCC01172-8634-6AFE-7765-B56903D59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2" y="810883"/>
            <a:ext cx="7194555" cy="48005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158764-C6B2-0FD4-770C-3A2AEDA644D7}"/>
              </a:ext>
            </a:extLst>
          </p:cNvPr>
          <p:cNvSpPr/>
          <p:nvPr/>
        </p:nvSpPr>
        <p:spPr>
          <a:xfrm>
            <a:off x="4610711" y="5717734"/>
            <a:ext cx="2970576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Algeria</a:t>
            </a:r>
          </a:p>
        </p:txBody>
      </p:sp>
    </p:spTree>
    <p:extLst>
      <p:ext uri="{BB962C8B-B14F-4D97-AF65-F5344CB8AC3E}">
        <p14:creationId xmlns:p14="http://schemas.microsoft.com/office/powerpoint/2010/main" val="1222591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0F1AC-4928-FE05-B2FE-7466DD16C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1716-0C8E-AB23-4E27-EAC681338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D3FBE2-FEDA-2789-9D68-4AE61DC6C8D7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Argentina</a:t>
            </a:r>
          </a:p>
        </p:txBody>
      </p:sp>
      <p:pic>
        <p:nvPicPr>
          <p:cNvPr id="4" name="Picture 3" descr="Flag of Argentina - Wikipedia">
            <a:extLst>
              <a:ext uri="{FF2B5EF4-FFF2-40B4-BE49-F238E27FC236}">
                <a16:creationId xmlns:a16="http://schemas.microsoft.com/office/drawing/2014/main" id="{38D52990-177C-E7C4-165B-3155CAD27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014" y="1261198"/>
            <a:ext cx="6901970" cy="43356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5468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93DA5-83BC-3A10-0DF2-DCD26BB78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23F67-4EBC-2E17-899D-6413471BA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E1EDE5-F76D-9F5C-DAFC-2328AFBFE73A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Australia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E227B-828F-A076-BF1B-ED544307F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001" y="1009103"/>
            <a:ext cx="9331996" cy="46621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29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34A662-8F44-1849-6BBD-050AB0727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6DC8F-BEE3-F785-B8F6-C4AB0C9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CC98AD-8D16-910B-93DA-852F4BC259FF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Austria</a:t>
            </a:r>
          </a:p>
        </p:txBody>
      </p:sp>
      <p:pic>
        <p:nvPicPr>
          <p:cNvPr id="4" name="Picture 3" descr="Flag of Austria - Wikipedia">
            <a:extLst>
              <a:ext uri="{FF2B5EF4-FFF2-40B4-BE49-F238E27FC236}">
                <a16:creationId xmlns:a16="http://schemas.microsoft.com/office/drawing/2014/main" id="{B2B8B8C9-ABA2-A867-51EA-0C121CF61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136" y="810883"/>
            <a:ext cx="7185726" cy="47904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6392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3D769-C31F-353E-64F3-C7126657D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C9377-453D-5ED6-CB16-B815764BF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B17C74-E3AD-95F5-B9B2-545B54A5E320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Belgium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042FE-D4EA-B378-41DF-C6860F32F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465" y="810883"/>
            <a:ext cx="7345067" cy="49923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2908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462E9-40C5-609D-5F7A-4A105D383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F55A7-9C37-3F20-C1D4-98DAA4FF4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06F1A1-0986-68C1-EF98-C273C00B8EBC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Bosnia and Herzegovina</a:t>
            </a:r>
          </a:p>
        </p:txBody>
      </p:sp>
      <p:pic>
        <p:nvPicPr>
          <p:cNvPr id="4" name="Picture 3" descr="Flag of Bosnia and Herzegovina - Wikipedia">
            <a:extLst>
              <a:ext uri="{FF2B5EF4-FFF2-40B4-BE49-F238E27FC236}">
                <a16:creationId xmlns:a16="http://schemas.microsoft.com/office/drawing/2014/main" id="{2C4A07BE-0309-D1CA-FAC1-1985E4A0F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492" y="1346282"/>
            <a:ext cx="8343014" cy="4165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286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D2B00-38AB-A364-F00A-92569BEFD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573D3-A50E-14C6-8F3F-D0D84F052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843874-19F8-A8F2-1F8E-70B28DCC9DE2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Brazil</a:t>
            </a:r>
          </a:p>
        </p:txBody>
      </p:sp>
      <p:pic>
        <p:nvPicPr>
          <p:cNvPr id="3" name="Picture 2" descr="Flag of Brazil | History, Meaning &amp; Design | Britannica">
            <a:extLst>
              <a:ext uri="{FF2B5EF4-FFF2-40B4-BE49-F238E27FC236}">
                <a16:creationId xmlns:a16="http://schemas.microsoft.com/office/drawing/2014/main" id="{065E2631-41DC-F88D-34CB-1E8987685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669" y="973357"/>
            <a:ext cx="6482660" cy="45353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1769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B4173-6374-063B-7FA7-C64F38B8E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DA564-942A-889B-B456-A0ED1DDC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100136-0B52-3F58-9389-715EC20B2DEF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Cabo Verde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514D9-3656-B843-4756-DAB941E19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313" y="916700"/>
            <a:ext cx="7903372" cy="46487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3404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170FF-1C44-2776-FFF2-229740C5C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2EA88-8A32-F19D-8CD6-C9C60CFDF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FE0FFA-954F-CDB8-9322-67CBF86FF39B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Canada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EC74DC-D8F6-779F-C390-2D4E7026C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629" y="1385315"/>
            <a:ext cx="8174739" cy="408737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849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64495-6588-EE95-8614-EFD0A1505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E4F02-598B-5CAA-955E-298A054EC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473CBB-B12D-4F28-9499-FEAA1C26F74D}"/>
              </a:ext>
            </a:extLst>
          </p:cNvPr>
          <p:cNvSpPr/>
          <p:nvPr/>
        </p:nvSpPr>
        <p:spPr>
          <a:xfrm>
            <a:off x="1924492" y="5671229"/>
            <a:ext cx="8343014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Columbia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6AC4F8-F557-C3D5-122E-857A2020FB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174" y="790704"/>
            <a:ext cx="7327649" cy="48805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6604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51A63-A720-A16C-2DA5-1A9C0FED1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F61A5-B842-696E-5B00-98AF0F9C9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AF73F1-3E16-B397-0251-7B52C9933BFC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Croatia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EF631D-FC6A-18A3-87BC-F23511BB6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639" y="1012375"/>
            <a:ext cx="8914722" cy="445736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4022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A29356-6D20-B389-7A30-5B7EF8718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14669-933B-BF14-71A3-5E106275A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A73370-6A39-964B-123B-F4CF8B779F36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Curaçao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3B35F9-B354-CAB3-44DC-A042988B4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387" y="1261738"/>
            <a:ext cx="6499225" cy="43345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1661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1D520-6962-774F-988D-78872EEE7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A8827-2AC7-7DED-FD23-4D1FD1FFB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079376-B4F9-256D-E819-1CD36CB2363E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Czech Republic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3C9D0-E46B-312A-632E-3326861DD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9721" y="1341125"/>
            <a:ext cx="6492557" cy="433010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3630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A5FFA-DEC5-32D2-AAED-2D63A14DA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71481-DC7D-7BE9-3C25-E326DCF65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2D9FB9-A5B5-CE37-805F-E4524CA23544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Democratic Republic of Congo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E5A5D-F12B-B09B-91A5-CB54223A8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3521" y="1003695"/>
            <a:ext cx="6224957" cy="46675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4974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1B2E2-A2CC-1EDF-EE41-9A540666E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2C335-5FF0-4349-BFEA-B02DBF62A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93F922-AF7D-0FE3-71DC-A8F1C6329046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Ecuador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ADB204-125C-1E78-2289-079C2208F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418" y="1115428"/>
            <a:ext cx="6943164" cy="46271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189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65626-4CEB-CD1C-449D-8B83B6326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A412E-AD7F-BE39-2738-3D8BA0127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9D441C-9FAB-6CFD-64D1-A0B15572D498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Egypt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E0A939-6976-D1C5-2079-1997333D7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795" y="810883"/>
            <a:ext cx="7524410" cy="50145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2254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C1E6E-892E-57E0-6959-862CFE68C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AB5E1-28A8-DEF8-B13E-5C6118CD7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FFDC67-71AB-2422-1F80-A79F9A298124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England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676E2-9CC8-049F-02B0-F9E45EE02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389" y="726592"/>
            <a:ext cx="8377222" cy="50289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303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9EE67-DAC5-C79E-8DC4-85A72E022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47C6-86BA-F95D-1A9D-71479B65E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EE794B-47A1-EFAD-2AC4-F01C6FE096C1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France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3C54CC-C7F4-6CB4-3A5A-7FFE3EED2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496" y="714815"/>
            <a:ext cx="7585008" cy="50524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939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1D34A-F7A0-7BAC-EB5D-2888AF9ED1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0299D-8473-0EC7-7882-96A68204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523D1D-D8EC-71D8-7212-59E052421DED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Germany</a:t>
            </a:r>
          </a:p>
        </p:txBody>
      </p:sp>
      <p:pic>
        <p:nvPicPr>
          <p:cNvPr id="3" name="Picture 2" descr="Flag of Germany - Wikipedia">
            <a:extLst>
              <a:ext uri="{FF2B5EF4-FFF2-40B4-BE49-F238E27FC236}">
                <a16:creationId xmlns:a16="http://schemas.microsoft.com/office/drawing/2014/main" id="{1CCADA58-8739-E809-7510-4EE1B2556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820" y="1029169"/>
            <a:ext cx="7392360" cy="4423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962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2233C-56C7-97B6-1EB7-452422064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A0DF6-043E-C026-AD44-7CAF5B085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2F529B-A3EF-68E6-B3B4-3EAA332055AE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Ghana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4CECAF-B06F-955D-53BA-6D1A2195A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956" y="745394"/>
            <a:ext cx="7484087" cy="49913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934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813F2-C8DD-FF80-83B2-493A4FB51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9BBDF-A827-9DBF-6F56-0D9710858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66AB43-D579-BF63-B219-E599B5531298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Haiti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2713D-4B5A-5E83-8428-D9219D603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7801" y="871124"/>
            <a:ext cx="7996397" cy="48001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372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65AA5-3073-BA98-56CF-091B28C62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FD828-AE1D-C19A-675B-DF98A357A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87253D-89BD-40BE-626C-E6E261ED2319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Iran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6469B6-3CCC-38AA-4668-57235C29E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021" y="1144440"/>
            <a:ext cx="7995958" cy="45691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6798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2EC6C-C812-201E-4D8C-63A61CA32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43F35-F543-579C-76E3-B73C6BE14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9F9A6C-6C8D-027F-0339-30FA77A8EF31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Iraq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F8024-CC4A-A881-23DB-DA87E7308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137" y="684266"/>
            <a:ext cx="7677726" cy="51135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2997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8F938-BD07-A0C1-3BC4-64856B972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99D06-285F-89AA-7657-72E3CD81F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2451F7-519A-4133-E9B9-D77BED477E6C}"/>
              </a:ext>
            </a:extLst>
          </p:cNvPr>
          <p:cNvSpPr/>
          <p:nvPr/>
        </p:nvSpPr>
        <p:spPr>
          <a:xfrm>
            <a:off x="0" y="5671229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Ivory Coast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62DC7D-1E68-55D4-B489-5288B23EC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610" y="882709"/>
            <a:ext cx="7182780" cy="47885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747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78A29-DD34-2DCA-1359-CB0B92348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A54B8-E389-8E0B-5B9F-A75265EEC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E89DD6-D3DC-34DE-B20D-6BF2E96485E7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Japan</a:t>
            </a:r>
          </a:p>
        </p:txBody>
      </p:sp>
      <p:pic>
        <p:nvPicPr>
          <p:cNvPr id="4" name="Picture 3" descr="Flag of Japan | Design, Colors &amp; Meaning | Britannica">
            <a:extLst>
              <a:ext uri="{FF2B5EF4-FFF2-40B4-BE49-F238E27FC236}">
                <a16:creationId xmlns:a16="http://schemas.microsoft.com/office/drawing/2014/main" id="{C7E06A8D-73EE-D3A0-D5F9-E60CDBA0A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629" y="980456"/>
            <a:ext cx="7342741" cy="48970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1320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7DA8B-398E-9AEA-9D25-C64D9938B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6FEFE-E632-A6E7-D163-8FCDF04D3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4DB511-AF8C-F73F-7347-56E0620EA58A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Jordan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F28F6-7254-100D-A661-334DF5FB4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742" y="1172865"/>
            <a:ext cx="8604516" cy="43022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373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17C67-4B7C-5510-D1AE-D20F70BB5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44ED3-9E82-1845-645E-20944DF04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C039F5-8349-F857-2205-9C19DFEC2C00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Mexico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D7210-2528-A25E-59B9-6E66FB9FB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194" y="990578"/>
            <a:ext cx="8163611" cy="46668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10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A396C-E736-C9B2-37B2-6E806FA05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03D81-78BF-AF6C-9E3A-4591ADEDF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5C49-38CD-BFCE-1303-C7F8ACE727EF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Morocco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3C34C0-1DB8-2AAC-3F0D-CFEC77E73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319" y="810883"/>
            <a:ext cx="7237361" cy="48249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0179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5D692-E7A5-30BA-6803-1825529E8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BD666-B1D7-EF91-7756-4072CE1AB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045912-C7F4-5CAA-22C8-FC77245D3739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Netherlands</a:t>
            </a:r>
          </a:p>
        </p:txBody>
      </p:sp>
      <p:pic>
        <p:nvPicPr>
          <p:cNvPr id="3" name="Picture 2" descr="upload.wikimedia.org/wikipedia/commons/thumb/2/20/...">
            <a:extLst>
              <a:ext uri="{FF2B5EF4-FFF2-40B4-BE49-F238E27FC236}">
                <a16:creationId xmlns:a16="http://schemas.microsoft.com/office/drawing/2014/main" id="{EB1877E5-0F4E-1D82-F46F-C6A260882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956" y="845781"/>
            <a:ext cx="7484087" cy="4991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955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58210-8FB7-9140-199B-6C4E27A1A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A8B85-140F-6A59-BF8F-547C6CBD8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E9C164-9CA7-8CE9-925F-EEB59BFBCAEE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New Zealand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986845-7941-6EF1-0D9B-51147FD51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135" y="1093240"/>
            <a:ext cx="9349730" cy="46715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34927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08F3A-6B99-72C4-C188-745ADF252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4049F-4E70-F3B9-48D5-88CC08C3B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A5ABEC-D813-4F40-B838-3FDEFBF91D71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Norway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57BC2-43F6-0661-A083-B5BBC9811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165" y="922874"/>
            <a:ext cx="6755669" cy="49142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8367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36B8F-511A-02B4-4E75-BE14C5CDF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5DEFE-4C97-7275-015A-C24DFDECA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A7A2DB-0BAE-5F55-0F81-CC9775A964B0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Panama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ABA9D0-09A4-3BF4-07F9-7FE90BC10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263" y="764512"/>
            <a:ext cx="7675473" cy="51189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760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E862C-25F0-4454-5C8F-D76CD4588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CA7A6-16BF-8BFC-4BF1-A00540965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64D410-4985-3023-7B02-28A145C7BA5C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Paraguay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74C8A-82EF-44D5-1A57-CDF4CBA0D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767" y="985751"/>
            <a:ext cx="8890465" cy="48864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300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6AEB3-EF72-13AB-527E-123F299F4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F3153-F7DA-7152-CF29-766B78015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32A7B6-0B87-623C-5082-027B88477989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Portugal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65BC7E-1923-8A3A-A1E4-B0280A138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824" y="910543"/>
            <a:ext cx="7240351" cy="48269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569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7C685-A42C-356D-2A12-12419C2BA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D5ED5-84CC-E5DD-0065-225E4D822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508A5C-36B8-1C39-EC85-552975C42751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Qatar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2C20A-564C-D673-7CCB-9B8E47CE7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157" y="810883"/>
            <a:ext cx="8181685" cy="502622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953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30183-9BCE-AF33-7A0A-05F20D252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64B69-3012-BCB9-51DE-B3A7FD69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76B2FF-7A37-3631-1999-4C2E5128BB28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Saudi Arabia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5D3CE9-CD65-F65F-772C-8CA3470B1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966" y="937305"/>
            <a:ext cx="7160067" cy="47733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274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4E28C-0248-C601-E893-42FB78E30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FE601-D63E-1B8E-1C7B-544FD4E02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A94BA-D2F8-4054-9E75-E06CDA35009D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Scotland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2FD12-69A2-7510-BB75-68EAB00C0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048" y="842549"/>
            <a:ext cx="8329903" cy="49945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8474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E62E9-EFFB-A894-0C08-13DCA455B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5C7CE-972E-3AA7-225E-371508B5A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670A05-28CE-1C74-68A7-4EEA80B2BA65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Senegal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13D440-3FE6-0F5D-C1A2-08BB33ACD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545" y="810883"/>
            <a:ext cx="7520910" cy="501768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547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2B57D-8B12-C107-0952-80884E910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2E0C8-D962-CF88-D9C9-B32A6328C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E0320F-903B-CF64-A3F7-D34F8C699FB9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South Africa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33D11-0BF7-69EA-02AD-816D686C2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851" y="810883"/>
            <a:ext cx="7712297" cy="51453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1792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3D956-32E8-17F2-209B-15B76349E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CAD4D-F3EE-B37F-811C-00A2E6EC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0A42AA-B86B-06E2-1F7C-EDB33968188C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South Korea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5C8AF5-456D-A87D-CDAD-293CADF29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454" y="994841"/>
            <a:ext cx="7305091" cy="486831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8324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FB8F0-95D1-07CC-3B88-DAC26E8C4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0CF9F-DEDF-EBED-6A7C-C6D68D036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97AF42-4AEB-CAA8-9420-77A3D67EC199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Spain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E9AB9A-4D1C-D3FE-78A9-E95DDE370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341" y="810883"/>
            <a:ext cx="7365317" cy="491021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95652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6F4C50-5B73-B9FF-D155-A348EC70C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BB875-7B54-9A8D-94E2-CB029AF74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CE56FD-C0AB-BE96-9C1D-45C263B784E5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Sweden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46497-AA98-110A-76A4-AE8F1C3F4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515" y="760313"/>
            <a:ext cx="8176969" cy="512736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887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366A6-E674-BBF7-5139-0D27FAAEF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B386C-2527-4D68-5E53-F6F61C638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D5DCC8-7CC3-DFFB-52BB-3750FE5F78D3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Switzerland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6CBEBF-567A-F2A4-DFBF-6EC4615E2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525" y="810883"/>
            <a:ext cx="7526950" cy="502500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842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3BA51-428D-7D9D-837F-D2677A5B3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3149C-B8B5-496B-C858-87F8C27EF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8D11D7-1BD7-3850-5AEF-0A88E79178CF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Tunisia</a:t>
            </a:r>
          </a:p>
        </p:txBody>
      </p:sp>
      <p:pic>
        <p:nvPicPr>
          <p:cNvPr id="3" name="Picture 2" descr="Flag of Tunisia - Wikipedia">
            <a:extLst>
              <a:ext uri="{FF2B5EF4-FFF2-40B4-BE49-F238E27FC236}">
                <a16:creationId xmlns:a16="http://schemas.microsoft.com/office/drawing/2014/main" id="{77C4DAE3-7A14-856E-73D1-113BCD1E9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120" y="953666"/>
            <a:ext cx="7417760" cy="49506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3369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C025E-3424-4B0B-CEB9-7E6D89BBE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4F369-A0FE-C2C8-2974-FCB23CC57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16F59C-BC52-502A-58FC-DCC4E873ABE3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Turkey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8A0B36-D299-E7D4-E7CF-61FCFFEAD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9582" y="1192223"/>
            <a:ext cx="6712836" cy="44735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232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087E5-1137-11E8-1ABB-194376720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3D131-BF00-E5E0-8035-B8F2C9A98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80EA2F-FFD6-E074-6748-EF441BCDD753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United States of America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2962A-86E0-2BD7-A29C-EDB2D4AE5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806" y="779878"/>
            <a:ext cx="8480388" cy="50882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774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17C48-F91B-580C-888E-A764D530A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3328A-A158-D721-11C6-A4FF449C6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50AF53-8A61-C304-AADC-C9B41E3C6A8F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Uruguay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45B43C-FDE2-F854-35CA-79A1DFBC9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276" y="722230"/>
            <a:ext cx="7669448" cy="51148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584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166DA-4DC8-23CF-BCDB-F78C326F7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B221D-7C6A-16ED-8A24-B5B574E43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1088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RED PEN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7DDAFB-1081-3CB4-D3FD-43C7DDAC546B}"/>
              </a:ext>
            </a:extLst>
          </p:cNvPr>
          <p:cNvSpPr/>
          <p:nvPr/>
        </p:nvSpPr>
        <p:spPr>
          <a:xfrm>
            <a:off x="0" y="5837105"/>
            <a:ext cx="12192000" cy="1020894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rgbClr val="FF0000"/>
                </a:solidFill>
              </a:rPr>
              <a:t>Uzbekistan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B4972-8FBA-913E-A51D-EFB8BC02E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046" y="810883"/>
            <a:ext cx="8853908" cy="502622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3251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4DCACC9A5EBB468439A7F96E78458C" ma:contentTypeVersion="19" ma:contentTypeDescription="Create a new document." ma:contentTypeScope="" ma:versionID="729c0503b9d074851f81b2f6722701d5">
  <xsd:schema xmlns:xsd="http://www.w3.org/2001/XMLSchema" xmlns:xs="http://www.w3.org/2001/XMLSchema" xmlns:p="http://schemas.microsoft.com/office/2006/metadata/properties" xmlns:ns3="2d47119d-3a7e-4980-9ff1-29778f82af44" xmlns:ns4="cc1b1a07-6ef5-4f0b-b99b-b3e599ac6b8c" targetNamespace="http://schemas.microsoft.com/office/2006/metadata/properties" ma:root="true" ma:fieldsID="036ca7e6201313f77b875e8e416d8289" ns3:_="" ns4:_="">
    <xsd:import namespace="2d47119d-3a7e-4980-9ff1-29778f82af44"/>
    <xsd:import namespace="cc1b1a07-6ef5-4f0b-b99b-b3e599ac6b8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47119d-3a7e-4980-9ff1-29778f82a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1b1a07-6ef5-4f0b-b99b-b3e599ac6b8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d47119d-3a7e-4980-9ff1-29778f82af44" xsi:nil="true"/>
  </documentManagement>
</p:properties>
</file>

<file path=customXml/itemProps1.xml><?xml version="1.0" encoding="utf-8"?>
<ds:datastoreItem xmlns:ds="http://schemas.openxmlformats.org/officeDocument/2006/customXml" ds:itemID="{A4338801-13AB-448D-91A7-02F818EEAF8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AAA27E-6B58-4C44-A2FB-9D76205225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47119d-3a7e-4980-9ff1-29778f82af44"/>
    <ds:schemaRef ds:uri="cc1b1a07-6ef5-4f0b-b99b-b3e599ac6b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6604E4-E4F0-4F3B-B7E8-A31FE2DED277}">
  <ds:schemaRefs>
    <ds:schemaRef ds:uri="http://schemas.openxmlformats.org/package/2006/metadata/core-properties"/>
    <ds:schemaRef ds:uri="cc1b1a07-6ef5-4f0b-b99b-b3e599ac6b8c"/>
    <ds:schemaRef ds:uri="http://schemas.microsoft.com/office/2006/documentManagement/types"/>
    <ds:schemaRef ds:uri="2d47119d-3a7e-4980-9ff1-29778f82af4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244</Words>
  <Application>Microsoft Office PowerPoint</Application>
  <PresentationFormat>Widescreen</PresentationFormat>
  <Paragraphs>105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World Cup Flags</vt:lpstr>
      <vt:lpstr>L/O: To design a World Cup Unity Flag</vt:lpstr>
      <vt:lpstr>PowerPoint Presentation</vt:lpstr>
      <vt:lpstr>PowerPoint Presentation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  <vt:lpstr>RED PEN REVIEW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Rebecca Glover</dc:creator>
  <cp:lastModifiedBy>Carlie Warner</cp:lastModifiedBy>
  <cp:revision>5</cp:revision>
  <cp:lastPrinted>2026-06-02T12:31:10Z</cp:lastPrinted>
  <dcterms:created xsi:type="dcterms:W3CDTF">2026-06-02T12:28:38Z</dcterms:created>
  <dcterms:modified xsi:type="dcterms:W3CDTF">2026-06-02T16:25:37Z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0x010100F04DCACC9A5EBB468439A7F96E78458C</vt:lpwstr>
  </property>
</Properties>
</file>