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</p:sldIdLst>
  <p:sldSz cx="12192000" cy="6858000"/>
  <p:notesSz cx="9926638" cy="14355763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A053358-2C7E-5157-8759-80CA5B57445C}" v="43" dt="2022-10-03T19:36:22"/>
    <p1510:client id="{6BACE5EA-2CC8-0B94-E750-76D772F4971A}" v="31" dt="2022-10-04T07:27:08.109"/>
    <p1510:client id="{B4ABE819-6982-BA1C-4C5C-94A9E6EF5C5B}" v="2" dt="2022-10-11T11:37:28.02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48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D76556-1F65-FEE4-CB82-BDE925A016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F8C6B4-E0D6-4E11-9FCC-D55E2D646266}" type="datetimeFigureOut">
              <a:rPr lang="en-GB"/>
              <a:pPr>
                <a:defRPr/>
              </a:pPr>
              <a:t>05/12/2023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17AFB0-34BD-B08E-5D1A-C62D6BCB33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4A239E-8A2E-2167-5EDF-4F2A391EF4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1C2012-DCB0-4DB2-AEE9-E88221B6080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03918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89ACB1-CDE4-BAF5-2948-385F44DAFB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93DE67-0196-4359-8906-4E7E888D968E}" type="datetimeFigureOut">
              <a:rPr lang="en-GB"/>
              <a:pPr>
                <a:defRPr/>
              </a:pPr>
              <a:t>05/12/2023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4097C6-3F56-0419-B670-76FB63F8D0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3EC3DA-6BE9-15A3-86A7-F91AA0D1BB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A1C347-A7AC-4602-853A-94A11A553BE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882752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57F22-B6C5-84A8-52F9-6E802F0A47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657CC4-BEAF-4185-A716-53D6617F42DB}" type="datetimeFigureOut">
              <a:rPr lang="en-GB"/>
              <a:pPr>
                <a:defRPr/>
              </a:pPr>
              <a:t>05/12/2023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BAA622-197F-C76D-9D5B-A595DF68BD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EB8DE1-9C98-3FD5-D4D9-F4A70EA37B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5DF301-E901-4796-B728-C9ABAE6CE77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06696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CCB08ED-729D-A462-7360-80C4181CBA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A548DF-0BC8-4A30-961C-7A9B63DBE4EE}" type="datetimeFigureOut">
              <a:rPr lang="en-GB"/>
              <a:pPr>
                <a:defRPr/>
              </a:pPr>
              <a:t>05/12/2023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A174F39-9B45-8096-2EC4-1CA8D7ADC6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42DD80B-A537-6528-A555-0AF66CB4D0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21B9A1-8BE8-4A39-A3EC-DCBA68556E5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025332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3D13CF59-9AE0-71F5-6445-EF2E27FB76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9D6C68-2204-42B7-86B2-4F8BCCC09BE9}" type="datetimeFigureOut">
              <a:rPr lang="en-GB"/>
              <a:pPr>
                <a:defRPr/>
              </a:pPr>
              <a:t>05/12/2023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C5653957-C32D-BB95-9B33-120E0F010A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B5DB1717-EE3D-7351-EE89-4463BF6CCC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6E32F9-5119-4617-9543-F15D1923A86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793061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07BBD4C6-4C2A-2471-3F54-6C8413958B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C3C22E-5ABC-43BF-9040-425958DF55C9}" type="datetimeFigureOut">
              <a:rPr lang="en-GB"/>
              <a:pPr>
                <a:defRPr/>
              </a:pPr>
              <a:t>05/12/2023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BDD5C37-5D67-49DC-F11F-C390CA76A8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A478B6C7-63EB-F1EC-7186-454EB6477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B0FAE6-06BA-4BCE-956E-4B4D6E948EB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549996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BCCEEC23-1271-DA37-2EDF-3EE9D4E8EF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2E4692-33B5-4407-AD5D-9E3C6BAB7B23}" type="datetimeFigureOut">
              <a:rPr lang="en-GB"/>
              <a:pPr>
                <a:defRPr/>
              </a:pPr>
              <a:t>05/12/2023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7E25572-6B11-5578-4288-AD84457373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026A69A-8895-FCCB-7CDF-35C1315AE5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03ABA7-7B44-4E5C-9069-E2F8C4E0978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324832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94206CA-8AD1-D28F-57C9-5C09A37544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E81BB0-FFCD-4364-9071-810B98036DB0}" type="datetimeFigureOut">
              <a:rPr lang="en-GB"/>
              <a:pPr>
                <a:defRPr/>
              </a:pPr>
              <a:t>05/12/2023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3E8B38D-BB04-5429-E4AF-30A0C837F1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E0DFB4E-65EC-8E1D-7B24-975E69267E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9B84DD-DF15-47BA-B69C-4F48BCF9AFD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213360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4406E8C-E7B0-866D-FA6B-1A30C60019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B78F26-2764-4F44-A9EC-C1EA2FFCE6A0}" type="datetimeFigureOut">
              <a:rPr lang="en-GB"/>
              <a:pPr>
                <a:defRPr/>
              </a:pPr>
              <a:t>05/12/2023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EBD7A4A-B0AA-43DC-0E42-1B2919B58F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A3A6D97-6D54-BF32-6680-F87590D70A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415D7B-2C08-448C-8945-3A706293E61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13877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A42EBE-B9F8-07CB-A422-9175B13F56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6A75C1-0F3D-4D8C-A1DA-DCEB33BBDBCB}" type="datetimeFigureOut">
              <a:rPr lang="en-GB"/>
              <a:pPr>
                <a:defRPr/>
              </a:pPr>
              <a:t>05/12/2023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41506-2AC5-2D35-2AE7-956A3C10EB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C24FBC-1AD3-4803-EFFE-50E731283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B18879-378E-43FC-BF6D-BE191BDC0AC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675806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7B2834-2599-4C7C-CE34-A540279AE2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51AF03-B81C-4A38-8DFE-84F803C87989}" type="datetimeFigureOut">
              <a:rPr lang="en-GB"/>
              <a:pPr>
                <a:defRPr/>
              </a:pPr>
              <a:t>05/12/2023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CE686D-C2C5-5BB4-0F76-26543E3E0F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270AFE-B892-554D-76E2-D08A79B698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1B008B-0C4D-43F2-A71A-081BB6F1C31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766377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144FBEBD-E7A9-848E-1D5B-177FC8AE20B0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DFF47D32-0403-AF86-3821-4D5E8D7A647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0A8944-677C-AF15-24BD-090447EB4C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DE4ACBD-93C0-4F21-91AD-D35286CB6651}" type="datetimeFigureOut">
              <a:rPr lang="en-GB"/>
              <a:pPr>
                <a:defRPr/>
              </a:pPr>
              <a:t>05/12/2023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83FC6C-CE62-3965-7234-337070C741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5AF4F9-9658-9203-2369-C98FEA5855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3447D340-85BF-4830-8B37-540B0EA79AAC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A4F0B7-AD02-BD1C-221F-BD9A831535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31800"/>
            <a:ext cx="9144000" cy="1646238"/>
          </a:xfrm>
          <a:solidFill>
            <a:schemeClr val="accent6"/>
          </a:solidFill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br>
              <a:rPr lang="en-GB" dirty="0"/>
            </a:br>
            <a:r>
              <a:rPr lang="en-GB" u="sng" dirty="0"/>
              <a:t>Black History Month </a:t>
            </a:r>
            <a:br>
              <a:rPr lang="en-GB" u="sng" dirty="0"/>
            </a:br>
            <a:r>
              <a:rPr lang="en-GB" u="sng" dirty="0"/>
              <a:t>Spirited Arts Competition 2023</a:t>
            </a:r>
          </a:p>
        </p:txBody>
      </p:sp>
      <p:pic>
        <p:nvPicPr>
          <p:cNvPr id="2052" name="Picture 5">
            <a:extLst>
              <a:ext uri="{FF2B5EF4-FFF2-40B4-BE49-F238E27FC236}">
                <a16:creationId xmlns:a16="http://schemas.microsoft.com/office/drawing/2014/main" id="{8F0D34CF-5F4A-C801-BA2F-1036F4C9CA4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4088" y="431800"/>
            <a:ext cx="823912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E983990-9FC2-4295-977D-3A7628DC42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557" y="2858551"/>
            <a:ext cx="10744605" cy="292353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55039C-665D-B6BD-99E8-62E421A3E8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00025"/>
            <a:ext cx="10515600" cy="681038"/>
          </a:xfrm>
        </p:spPr>
        <p:txBody>
          <a:bodyPr rtlCol="0"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GB" u="sng" dirty="0"/>
              <a:t>Competition Time! </a:t>
            </a:r>
          </a:p>
        </p:txBody>
      </p:sp>
      <p:sp>
        <p:nvSpPr>
          <p:cNvPr id="3075" name="Content Placeholder 2">
            <a:extLst>
              <a:ext uri="{FF2B5EF4-FFF2-40B4-BE49-F238E27FC236}">
                <a16:creationId xmlns:a16="http://schemas.microsoft.com/office/drawing/2014/main" id="{38D72E3F-8F49-87FF-252D-9678E5F561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81063"/>
            <a:ext cx="10515600" cy="4351337"/>
          </a:xfrm>
        </p:spPr>
        <p:txBody>
          <a:bodyPr/>
          <a:lstStyle/>
          <a:p>
            <a:pPr marL="0" indent="0" algn="ctr">
              <a:buNone/>
            </a:pPr>
            <a:r>
              <a:rPr lang="en-GB" altLang="en-US" sz="2400" dirty="0"/>
              <a:t>The month of October celebrates Black History Month. </a:t>
            </a:r>
            <a:endParaRPr lang="en-GB" altLang="en-US" sz="2400"/>
          </a:p>
          <a:p>
            <a:pPr marL="0" indent="0" algn="ctr">
              <a:buNone/>
            </a:pPr>
            <a:r>
              <a:rPr lang="en-GB" altLang="en-US" sz="2400" dirty="0"/>
              <a:t>To celebrate this month Mr Fernandes is running a Spirited Arts competition </a:t>
            </a:r>
            <a:r>
              <a:rPr lang="en-GB" altLang="en-US" sz="2400" dirty="0">
                <a:highlight>
                  <a:srgbClr val="FFFF00"/>
                </a:highlight>
              </a:rPr>
              <a:t>for everybody</a:t>
            </a:r>
            <a:r>
              <a:rPr lang="en-GB" altLang="en-US" sz="2400" dirty="0"/>
              <a:t> at New Woodlands School. </a:t>
            </a:r>
            <a:endParaRPr lang="en-GB" altLang="en-US" sz="2400" dirty="0">
              <a:cs typeface="Calibri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GB" altLang="en-US" sz="240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EA445C9-6EA8-6A3F-B568-516A5E77F415}"/>
              </a:ext>
            </a:extLst>
          </p:cNvPr>
          <p:cNvSpPr txBox="1"/>
          <p:nvPr/>
        </p:nvSpPr>
        <p:spPr>
          <a:xfrm>
            <a:off x="9764713" y="3159125"/>
            <a:ext cx="2127250" cy="18161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Plan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Research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Create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Evaluate  </a:t>
            </a:r>
          </a:p>
        </p:txBody>
      </p:sp>
      <p:sp>
        <p:nvSpPr>
          <p:cNvPr id="3077" name="TextBox 4">
            <a:extLst>
              <a:ext uri="{FF2B5EF4-FFF2-40B4-BE49-F238E27FC236}">
                <a16:creationId xmlns:a16="http://schemas.microsoft.com/office/drawing/2014/main" id="{D38E1EF6-0523-A4B0-EED1-FE0C8033D4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2063" y="2227263"/>
            <a:ext cx="9667875" cy="369887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u="sng"/>
              <a:t>The idea of this competition is to celebrate black culture and identity in the UK. </a:t>
            </a:r>
          </a:p>
        </p:txBody>
      </p:sp>
      <p:sp>
        <p:nvSpPr>
          <p:cNvPr id="6" name="Up Ribbon 5">
            <a:extLst>
              <a:ext uri="{FF2B5EF4-FFF2-40B4-BE49-F238E27FC236}">
                <a16:creationId xmlns:a16="http://schemas.microsoft.com/office/drawing/2014/main" id="{6C2836B6-19A6-4853-E81F-5E774FC90199}"/>
              </a:ext>
            </a:extLst>
          </p:cNvPr>
          <p:cNvSpPr/>
          <p:nvPr/>
        </p:nvSpPr>
        <p:spPr>
          <a:xfrm>
            <a:off x="174625" y="3159125"/>
            <a:ext cx="2892425" cy="1695450"/>
          </a:xfrm>
          <a:prstGeom prst="ribbon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The winners will receive a £10 gift voucher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8625644-368F-BC0D-BCDC-4B0EB7154A96}"/>
              </a:ext>
            </a:extLst>
          </p:cNvPr>
          <p:cNvSpPr txBox="1"/>
          <p:nvPr/>
        </p:nvSpPr>
        <p:spPr>
          <a:xfrm>
            <a:off x="3582988" y="2932113"/>
            <a:ext cx="5641975" cy="3416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Either produce a poster/collage or written piece of work detailing </a:t>
            </a:r>
            <a:r>
              <a:rPr lang="en-GB" sz="2000" b="1" i="1" u="sng" dirty="0">
                <a:solidFill>
                  <a:srgbClr val="FF0000"/>
                </a:solidFill>
                <a:latin typeface="+mn-lt"/>
              </a:rPr>
              <a:t>who they think has had the biggest impact on black history in our life time.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In the past people have designed collages/written assignments on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latin typeface="+mn-lt"/>
              </a:rPr>
              <a:t>Jesse Owens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latin typeface="+mn-lt"/>
              </a:rPr>
              <a:t>Rosa Parks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latin typeface="+mn-lt"/>
              </a:rPr>
              <a:t>Emmet Till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latin typeface="+mn-lt"/>
              </a:rPr>
              <a:t>Martin Luther King 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latin typeface="+mn-lt"/>
              </a:rPr>
              <a:t>Marcus </a:t>
            </a:r>
            <a:r>
              <a:rPr lang="en-GB" sz="2000" dirty="0" err="1">
                <a:latin typeface="+mn-lt"/>
              </a:rPr>
              <a:t>Rashford</a:t>
            </a:r>
            <a:endParaRPr lang="en-GB" sz="2000" dirty="0"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+mn-lt"/>
            </a:endParaRPr>
          </a:p>
        </p:txBody>
      </p:sp>
      <p:sp>
        <p:nvSpPr>
          <p:cNvPr id="3080" name="AutoShape 2" descr="File:Martin Luther King Jr NYWTS.jpg - Wikimedia Commons">
            <a:extLst>
              <a:ext uri="{FF2B5EF4-FFF2-40B4-BE49-F238E27FC236}">
                <a16:creationId xmlns:a16="http://schemas.microsoft.com/office/drawing/2014/main" id="{18CB0B90-B863-6FB4-1585-68A80814C42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en-GB" altLang="en-US"/>
          </a:p>
        </p:txBody>
      </p:sp>
      <p:pic>
        <p:nvPicPr>
          <p:cNvPr id="3081" name="Picture 8">
            <a:extLst>
              <a:ext uri="{FF2B5EF4-FFF2-40B4-BE49-F238E27FC236}">
                <a16:creationId xmlns:a16="http://schemas.microsoft.com/office/drawing/2014/main" id="{C83D60EB-DB4E-0187-E93C-F0FE67876C72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5978" y="4236912"/>
            <a:ext cx="1806948" cy="2191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0" y="6488668"/>
            <a:ext cx="81731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/>
              <a:t>The competition ends </a:t>
            </a:r>
            <a:r>
              <a:rPr lang="en-GB" u="sng" dirty="0">
                <a:solidFill>
                  <a:srgbClr val="FF0000"/>
                </a:solidFill>
              </a:rPr>
              <a:t>6</a:t>
            </a:r>
            <a:r>
              <a:rPr lang="en-GB" u="sng" baseline="30000" dirty="0">
                <a:solidFill>
                  <a:srgbClr val="FF0000"/>
                </a:solidFill>
              </a:rPr>
              <a:t>th</a:t>
            </a:r>
            <a:r>
              <a:rPr lang="en-GB" u="sng" dirty="0">
                <a:solidFill>
                  <a:srgbClr val="FF0000"/>
                </a:solidFill>
              </a:rPr>
              <a:t> November 2023. Please submit your work to Mr Fernandes 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14E601EC-E6E9-66D5-90A8-E9336AB111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050" y="238125"/>
            <a:ext cx="10515600" cy="1325563"/>
          </a:xfrm>
        </p:spPr>
        <p:txBody>
          <a:bodyPr/>
          <a:lstStyle/>
          <a:p>
            <a:r>
              <a:rPr lang="en-GB" altLang="en-US"/>
              <a:t>Examples of Posters</a:t>
            </a:r>
          </a:p>
        </p:txBody>
      </p:sp>
      <p:pic>
        <p:nvPicPr>
          <p:cNvPr id="4099" name="Picture 3">
            <a:extLst>
              <a:ext uri="{FF2B5EF4-FFF2-40B4-BE49-F238E27FC236}">
                <a16:creationId xmlns:a16="http://schemas.microsoft.com/office/drawing/2014/main" id="{C9C9A8C6-969B-25D6-0F60-36335B092C85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75" y="1563688"/>
            <a:ext cx="4378325" cy="296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AutoShape 2" descr="Martin Luther King Jr, &quot;I Have a Dream&quot; Collaborative Poster, Writing  Activity - Study All Knight">
            <a:extLst>
              <a:ext uri="{FF2B5EF4-FFF2-40B4-BE49-F238E27FC236}">
                <a16:creationId xmlns:a16="http://schemas.microsoft.com/office/drawing/2014/main" id="{B6AAB502-191D-2D44-66A0-CD25F5CA585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en-GB" altLang="en-US"/>
          </a:p>
        </p:txBody>
      </p:sp>
      <p:pic>
        <p:nvPicPr>
          <p:cNvPr id="4101" name="Picture 5">
            <a:extLst>
              <a:ext uri="{FF2B5EF4-FFF2-40B4-BE49-F238E27FC236}">
                <a16:creationId xmlns:a16="http://schemas.microsoft.com/office/drawing/2014/main" id="{7C37C336-5B2B-7242-846F-A79F3044FA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2863" y="398463"/>
            <a:ext cx="4022725" cy="402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2" name="AutoShape 4" descr="Rosa Parks Collaboration Poster | Great Women's History Month Activity!">
            <a:extLst>
              <a:ext uri="{FF2B5EF4-FFF2-40B4-BE49-F238E27FC236}">
                <a16:creationId xmlns:a16="http://schemas.microsoft.com/office/drawing/2014/main" id="{A183738F-7FA8-A079-5AC0-48C74972CA7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en-GB" altLang="en-US"/>
          </a:p>
        </p:txBody>
      </p:sp>
      <p:pic>
        <p:nvPicPr>
          <p:cNvPr id="4103" name="Picture 7">
            <a:extLst>
              <a:ext uri="{FF2B5EF4-FFF2-40B4-BE49-F238E27FC236}">
                <a16:creationId xmlns:a16="http://schemas.microsoft.com/office/drawing/2014/main" id="{B48DC520-5AF4-51F7-26ED-313AE5C6CD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0039" y="2213198"/>
            <a:ext cx="3333750" cy="333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>
            <a:extLst>
              <a:ext uri="{FF2B5EF4-FFF2-40B4-BE49-F238E27FC236}">
                <a16:creationId xmlns:a16="http://schemas.microsoft.com/office/drawing/2014/main" id="{008B574B-BBF4-54F4-512F-A20F8586A2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Key Dates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501555-58B8-F28E-71B5-FBC90D1CE4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50975"/>
            <a:ext cx="10515600" cy="4351338"/>
          </a:xfrm>
        </p:spPr>
        <p:txBody>
          <a:bodyPr rtlCol="0">
            <a:normAutofit fontScale="77500" lnSpcReduction="20000"/>
          </a:bodyPr>
          <a:lstStyle/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/>
              <a:t>Key Dates: 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u="sng" dirty="0"/>
              <a:t>The competition starts today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/>
              <a:t>The competition ends </a:t>
            </a:r>
            <a:r>
              <a:rPr lang="en-GB" u="sng" dirty="0">
                <a:solidFill>
                  <a:srgbClr val="FF0000"/>
                </a:solidFill>
              </a:rPr>
              <a:t>6</a:t>
            </a:r>
            <a:r>
              <a:rPr lang="en-GB" u="sng" baseline="30000" dirty="0">
                <a:solidFill>
                  <a:srgbClr val="FF0000"/>
                </a:solidFill>
              </a:rPr>
              <a:t>th</a:t>
            </a:r>
            <a:r>
              <a:rPr lang="en-GB" u="sng" dirty="0">
                <a:solidFill>
                  <a:srgbClr val="FF0000"/>
                </a:solidFill>
              </a:rPr>
              <a:t> November 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/>
              <a:t>You will have </a:t>
            </a:r>
            <a:r>
              <a:rPr lang="en-GB" u="sng" dirty="0">
                <a:solidFill>
                  <a:srgbClr val="FF0000"/>
                </a:solidFill>
              </a:rPr>
              <a:t>4 weeks </a:t>
            </a:r>
            <a:r>
              <a:rPr lang="en-GB" dirty="0"/>
              <a:t>to get your entry in. 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/>
              <a:t>It will </a:t>
            </a:r>
            <a:r>
              <a:rPr lang="en-GB" u="sng" dirty="0">
                <a:solidFill>
                  <a:srgbClr val="FF0000"/>
                </a:solidFill>
              </a:rPr>
              <a:t>judged</a:t>
            </a:r>
            <a:r>
              <a:rPr lang="en-GB" dirty="0"/>
              <a:t> by Mr Fernandes and the school council team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dirty="0"/>
          </a:p>
          <a:p>
            <a:pPr marL="0" indent="0" fontAlgn="auto">
              <a:spcAft>
                <a:spcPts val="0"/>
              </a:spcAft>
              <a:buNone/>
              <a:defRPr/>
            </a:pPr>
            <a:r>
              <a:rPr lang="en-GB" dirty="0"/>
              <a:t>Your work may feature on the school website. Please make use of Twinkl for some fabulous resources. </a:t>
            </a:r>
          </a:p>
          <a:p>
            <a:pPr marL="0" indent="0" fontAlgn="auto">
              <a:spcAft>
                <a:spcPts val="0"/>
              </a:spcAft>
              <a:buNone/>
              <a:defRPr/>
            </a:pPr>
            <a:r>
              <a:rPr lang="en-GB" u="sng" dirty="0"/>
              <a:t>Please visit Mr Fernandes in C6 Secondary Side for help with your entry. </a:t>
            </a:r>
          </a:p>
          <a:p>
            <a:pPr marL="0" indent="0">
              <a:spcAft>
                <a:spcPts val="0"/>
              </a:spcAft>
              <a:buNone/>
              <a:defRPr/>
            </a:pPr>
            <a:r>
              <a:rPr lang="en-GB" u="sng" dirty="0">
                <a:highlight>
                  <a:srgbClr val="FFFF00"/>
                </a:highlight>
                <a:cs typeface="Calibri"/>
              </a:rPr>
              <a:t>I would like as many entries as possible so we can showcase your work!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u="sng" dirty="0">
              <a:highlight>
                <a:srgbClr val="FFFF00"/>
              </a:highlight>
              <a:cs typeface="Calibri"/>
            </a:endParaRP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/>
              <a:t>Good Luck!</a:t>
            </a:r>
          </a:p>
        </p:txBody>
      </p:sp>
      <p:sp>
        <p:nvSpPr>
          <p:cNvPr id="5124" name="AutoShape 2" descr="Primary Resources - KS2, KS1, Early Years (EYFS) KS3, KS4, Twinkl">
            <a:extLst>
              <a:ext uri="{FF2B5EF4-FFF2-40B4-BE49-F238E27FC236}">
                <a16:creationId xmlns:a16="http://schemas.microsoft.com/office/drawing/2014/main" id="{65EA5036-6A3E-8AA4-8DDF-253E8727480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en-GB" altLang="en-US"/>
          </a:p>
        </p:txBody>
      </p:sp>
      <p:pic>
        <p:nvPicPr>
          <p:cNvPr id="5125" name="Picture 4">
            <a:extLst>
              <a:ext uri="{FF2B5EF4-FFF2-40B4-BE49-F238E27FC236}">
                <a16:creationId xmlns:a16="http://schemas.microsoft.com/office/drawing/2014/main" id="{2A3DC3CC-4C79-DA7D-3379-A80F8F321088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8613" y="276225"/>
            <a:ext cx="2679700" cy="189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FE0602C78D99A4A9F9F3AD488D93179" ma:contentTypeVersion="16" ma:contentTypeDescription="Create a new document." ma:contentTypeScope="" ma:versionID="518a57f4edfd8915b8f4076fdc32e0e1">
  <xsd:schema xmlns:xsd="http://www.w3.org/2001/XMLSchema" xmlns:xs="http://www.w3.org/2001/XMLSchema" xmlns:p="http://schemas.microsoft.com/office/2006/metadata/properties" xmlns:ns2="741d5b30-f482-4e68-9f71-1389e7262f0c" xmlns:ns3="4ab4735f-66f9-494a-869a-7804f4abea11" targetNamespace="http://schemas.microsoft.com/office/2006/metadata/properties" ma:root="true" ma:fieldsID="fb405568f230a56a2e7825a955ac7b78" ns2:_="" ns3:_="">
    <xsd:import namespace="741d5b30-f482-4e68-9f71-1389e7262f0c"/>
    <xsd:import namespace="4ab4735f-66f9-494a-869a-7804f4abea1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41d5b30-f482-4e68-9f71-1389e7262f0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bdf75ea-a7e8-4372-8084-45c797ad559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b4735f-66f9-494a-869a-7804f4abea11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cdc2c9ed-2d9f-4498-b6a8-e69e3ab14b09}" ma:internalName="TaxCatchAll" ma:showField="CatchAllData" ma:web="4ab4735f-66f9-494a-869a-7804f4abea1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ab4735f-66f9-494a-869a-7804f4abea11" xsi:nil="true"/>
    <lcf76f155ced4ddcb4097134ff3c332f xmlns="741d5b30-f482-4e68-9f71-1389e7262f0c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8DC96C3-2E99-4A36-9CB0-35081EB6BB9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41d5b30-f482-4e68-9f71-1389e7262f0c"/>
    <ds:schemaRef ds:uri="4ab4735f-66f9-494a-869a-7804f4abea1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D843DDA-4E4C-4940-BA87-5E48F5DFC1D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C3472B8-FCFA-4A47-B09F-E0C2A8422D2A}">
  <ds:schemaRefs>
    <ds:schemaRef ds:uri="http://purl.org/dc/elements/1.1/"/>
    <ds:schemaRef ds:uri="http://schemas.microsoft.com/office/2006/metadata/properties"/>
    <ds:schemaRef ds:uri="http://www.w3.org/XML/1998/namespace"/>
    <ds:schemaRef ds:uri="http://purl.org/dc/terms/"/>
    <ds:schemaRef ds:uri="http://purl.org/dc/dcmitype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4ab4735f-66f9-494a-869a-7804f4abea11"/>
    <ds:schemaRef ds:uri="741d5b30-f482-4e68-9f71-1389e7262f0c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228</Words>
  <Application>Microsoft Office PowerPoint</Application>
  <PresentationFormat>Widescreen</PresentationFormat>
  <Paragraphs>31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 Black History Month  Spirited Arts Competition 2023</vt:lpstr>
      <vt:lpstr>Competition Time! </vt:lpstr>
      <vt:lpstr>Examples of Posters</vt:lpstr>
      <vt:lpstr>Key Dates </vt:lpstr>
    </vt:vector>
  </TitlesOfParts>
  <Company>New Woodlands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Black History Month Spirited Arts Competition 2022</dc:title>
  <dc:creator>Jamie Fernandes</dc:creator>
  <cp:lastModifiedBy>Carlie Warner</cp:lastModifiedBy>
  <cp:revision>34</cp:revision>
  <cp:lastPrinted>2022-10-11T07:32:16Z</cp:lastPrinted>
  <dcterms:created xsi:type="dcterms:W3CDTF">2022-10-03T12:57:17Z</dcterms:created>
  <dcterms:modified xsi:type="dcterms:W3CDTF">2023-12-05T17:50:06Z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0x010100BFE0602C78D99A4A9F9F3AD488D93179</vt:lpwstr>
  </property>
  <property fmtid="{D5CDD505-2E9C-101B-9397-08002B2CF9AE}" pid="3" name="TaxCatchAll">
    <vt:lpwstr/>
  </property>
  <property fmtid="{D5CDD505-2E9C-101B-9397-08002B2CF9AE}" pid="4" name="lcf76f155ced4ddcb4097134ff3c332f">
    <vt:lpwstr/>
  </property>
  <property fmtid="{D5CDD505-2E9C-101B-9397-08002B2CF9AE}" pid="5" name="MediaServiceImageTags">
    <vt:lpwstr/>
  </property>
</Properties>
</file>